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6"/>
  </p:notesMasterIdLst>
  <p:handoutMasterIdLst>
    <p:handoutMasterId r:id="rId37"/>
  </p:handoutMasterIdLst>
  <p:sldIdLst>
    <p:sldId id="256" r:id="rId3"/>
    <p:sldId id="420" r:id="rId4"/>
    <p:sldId id="440" r:id="rId5"/>
    <p:sldId id="283" r:id="rId6"/>
    <p:sldId id="470" r:id="rId7"/>
    <p:sldId id="366" r:id="rId8"/>
    <p:sldId id="471" r:id="rId9"/>
    <p:sldId id="441" r:id="rId10"/>
    <p:sldId id="442" r:id="rId11"/>
    <p:sldId id="434" r:id="rId12"/>
    <p:sldId id="429" r:id="rId13"/>
    <p:sldId id="413" r:id="rId14"/>
    <p:sldId id="430" r:id="rId15"/>
    <p:sldId id="432" r:id="rId16"/>
    <p:sldId id="431" r:id="rId17"/>
    <p:sldId id="424" r:id="rId18"/>
    <p:sldId id="285" r:id="rId19"/>
    <p:sldId id="286" r:id="rId20"/>
    <p:sldId id="417" r:id="rId21"/>
    <p:sldId id="409" r:id="rId22"/>
    <p:sldId id="404" r:id="rId23"/>
    <p:sldId id="405" r:id="rId24"/>
    <p:sldId id="469" r:id="rId25"/>
    <p:sldId id="403" r:id="rId26"/>
    <p:sldId id="293" r:id="rId27"/>
    <p:sldId id="289" r:id="rId28"/>
    <p:sldId id="369" r:id="rId29"/>
    <p:sldId id="370" r:id="rId30"/>
    <p:sldId id="325" r:id="rId31"/>
    <p:sldId id="326" r:id="rId32"/>
    <p:sldId id="466" r:id="rId33"/>
    <p:sldId id="468" r:id="rId34"/>
    <p:sldId id="357" r:id="rId35"/>
  </p:sldIdLst>
  <p:sldSz cx="9144000" cy="6858000" type="screen4x3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FFFFFF"/>
    <a:srgbClr val="CC9900"/>
    <a:srgbClr val="CC3300"/>
    <a:srgbClr val="FF330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 autoAdjust="0"/>
  </p:normalViewPr>
  <p:slideViewPr>
    <p:cSldViewPr>
      <p:cViewPr varScale="1">
        <p:scale>
          <a:sx n="161" d="100"/>
          <a:sy n="161" d="100"/>
        </p:scale>
        <p:origin x="4326" y="180"/>
      </p:cViewPr>
      <p:guideLst>
        <p:guide orient="horz" pos="2126"/>
        <p:guide pos="2928"/>
      </p:guideLst>
    </p:cSldViewPr>
  </p:slideViewPr>
  <p:outlineViewPr>
    <p:cViewPr>
      <p:scale>
        <a:sx n="33" d="100"/>
        <a:sy n="33" d="100"/>
      </p:scale>
      <p:origin x="0" y="169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01:02:1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337 148 24575,'-11'10'0,"1"1"0,0-1 0,1 1 0,0 1 0,-13 24 0,36-42 0,5-12 0,-8 4 0,-1-1 0,0-1 0,-2 0 0,0 0 0,0-1 0,5-18 0,-13 20 0,-9 23 0,-9 24 0,-22 112 0,58-241 0,-19 169 0,1-64 0,1-54 0,-1-45 0,-2 93 0,-5 11 0,0-1 0,1 2 0,-5 13 0,4-4 0,-5 27 0,12-49 0,0 0 0,-1 0 0,1 0 0,0 1 0,0-1 0,0 0 0,0 0 0,1 1 0,-1-1 0,0 0 0,0 0 0,1 1 0,-1-1 0,1 0 0,-1 0 0,1 0 0,-1 0 0,1 0 0,0 0 0,-1 0 0,1 0 0,0 0 0,0 0 0,0 0 0,0 0 0,0 0 0,0-1 0,0 1 0,0 0 0,0-1 0,1 1 0,1-1 0,-1 0 0,1 0 0,-1-1 0,0 1 0,1-1 0,-1 0 0,0 0 0,1 1 0,-1-1 0,0-1 0,0 1 0,0 0 0,0-1 0,0 1 0,0-1 0,0 1 0,-1-1 0,1 0 0,0 0 0,-1 1 0,2-4 0,31-44 0,-34 48 0,26-66 0,-25 65 0,0-1 0,0 1 0,0-1 0,0 1 0,-1-1 0,0 1 0,1-1 0,-1 0 0,0 1 0,0-1 0,0 0 0,-1 1 0,1-1 0,-1 1 0,1-1 0,-1 1 0,0-1 0,0 1 0,0-1 0,0 1 0,-1 0 0,1-1 0,-3-2 0,3 4 0,0 1 0,-1-1 0,1 1 0,0 0 0,-1-1 0,1 1 0,0 0 0,-1 0 0,1 0 0,0 0 0,-1 0 0,1 0 0,0 0 0,-1 0 0,1 1 0,0-1 0,-1 0 0,1 1 0,0-1 0,0 1 0,0-1 0,-1 1 0,1 0 0,0 0 0,0-1 0,0 1 0,0 0 0,0 0 0,0 0 0,0 0 0,0 0 0,-1 2 0,-32 42 0,30-38 0,-1 0 0,0 2 0,1-1 0,0 0 0,0 1 0,1 0 0,0 0 0,1 0 0,0 0 0,0 0 0,1 0 0,0 1 0,0 13 0,2-20 0,-1 0 0,0 1 0,1-1 0,0 0 0,-1 1 0,1-1 0,0 0 0,1 0 0,-1 0 0,1 0 0,-1 0 0,1 0 0,0 0 0,0-1 0,0 1 0,0-1 0,1 1 0,-1-1 0,1 0 0,-1 0 0,1 0 0,0 0 0,0 0 0,0-1 0,0 1 0,0-1 0,0 0 0,0 0 0,0 0 0,1 0 0,-1-1 0,0 1 0,1-1 0,-1 0 0,0 0 0,1 0 0,3 0 0,-4-1 0,-1 1 0,1 0 0,-1 0 0,1-1 0,-1 0 0,1 1 0,-1-1 0,0 0 0,1 0 0,-1 0 0,0 0 0,1-1 0,-1 1 0,0-1 0,0 1 0,0-1 0,0 0 0,-1 0 0,4-3 0,-2 0 0,0 0 0,0 0 0,-1 0 0,0-1 0,0 1 0,0-1 0,0 1 0,1-10 0,-2 2 0,0 0 0,0 0 0,-1 0 0,0 0 0,-2 0 0,1 0 0,-6-18 0,4 22 0,0 1 0,-1 0 0,-1 0 0,1 0 0,-1 0 0,0 1 0,-1 0 0,0 0 0,0 0 0,0 1 0,-1 0 0,0 0 0,0 0 0,-1 1 0,-10-6 0,14 9 0,1 1 0,-1-1 0,1 1 0,-1-1 0,0 1 0,1 0 0,-1 0 0,0 1 0,0-1 0,1 1 0,-1 0 0,0 0 0,0 0 0,0 0 0,0 1 0,1-1 0,-1 1 0,0 0 0,0 0 0,1 1 0,-1-1 0,1 1 0,-1 0 0,1-1 0,0 2 0,0-1 0,0 0 0,0 1 0,0-1 0,0 1 0,1 0 0,-1 0 0,1 0 0,0 0 0,0 0 0,0 0 0,-2 6 0,-2 4 0,2 1 0,-1 0 0,2 1 0,0-1 0,1 0 0,0 1 0,1 0 0,1-1 0,0 1 0,5 29 0,-5-41 0,1 0 0,0 0 0,1 0 0,-1 0 0,0 0 0,1 0 0,0 0 0,-1 0 0,1 0 0,0-1 0,0 1 0,1-1 0,-1 0 0,1 1 0,-1-1 0,1 0 0,-1 0 0,1-1 0,0 1 0,0-1 0,0 1 0,0-1 0,0 0 0,0 0 0,1 0 0,-1 0 0,0-1 0,0 1 0,1-1 0,-1 0 0,6-1 0,-5 2 0,-1-1 0,1 0 0,-1 0 0,1 0 0,-1-1 0,0 0 0,1 1 0,-1-1 0,1 0 0,-1 0 0,0-1 0,0 1 0,0-1 0,0 0 0,0 1 0,0-1 0,0 0 0,0-1 0,-1 1 0,1-1 0,-1 1 0,0-1 0,0 1 0,0-1 0,0 0 0,0 0 0,-1 0 0,1 0 0,-1-1 0,2-4 0,-2 4 0,-1-1 0,0 1 0,0-1 0,0 0 0,0 1 0,-1-1 0,0 1 0,0-1 0,0 1 0,0-1 0,-1 1 0,0 0 0,0 0 0,0 0 0,0 0 0,0 0 0,-1 0 0,0 0 0,-5-5 0,5 7 0,1-1 0,-1 1 0,0 0 0,0 0 0,0 0 0,0 0 0,0 1 0,0-1 0,0 1 0,-1 0 0,1 0 0,-1 0 0,1 0 0,-1 1 0,1-1 0,-1 1 0,1 0 0,-1 0 0,1 0 0,-1 0 0,1 1 0,-1 0 0,1-1 0,0 1 0,-1 0 0,-4 3 0,5-2 0,0 0 0,0 1 0,1-1 0,-1 1 0,1 0 0,0 0 0,-1 0 0,1 0 0,0 0 0,1 0 0,-1 1 0,1-1 0,-1 0 0,1 1 0,0-1 0,-1 6 0,0 2 0,-1 1 0,1-1 0,0 24 0,2-34 0,0 1 0,0-1 0,0 0 0,0 1 0,0-1 0,0 0 0,1 1 0,-1-1 0,0 0 0,1 1 0,-1-1 0,1 0 0,0 0 0,-1 1 0,1-1 0,0 0 0,0 0 0,0 0 0,0 0 0,0 0 0,0 0 0,0 0 0,0 0 0,0-1 0,0 1 0,0 0 0,0-1 0,1 1 0,-1-1 0,0 1 0,1-1 0,-1 1 0,0-1 0,1 0 0,-1 0 0,0 0 0,3 1 0,-3-2 0,1 1 0,0 0 0,0-1 0,0 1 0,-1 0 0,1-1 0,0 0 0,0 0 0,-1 1 0,1-1 0,-1 0 0,1 0 0,-1 0 0,1-1 0,-1 1 0,1 0 0,-1 0 0,0-1 0,0 1 0,0-1 0,0 1 0,0-1 0,0 1 0,0-1 0,0 0 0,-1 0 0,1 1 0,0-3 0,2-18 0,-1 1 0,-1-1 0,-1 0 0,-5-42 0,3 59 0,1 0 0,-1 0 0,0 1 0,0-1 0,0 1 0,-1 0 0,0-1 0,0 1 0,0 0 0,0 1 0,0-1 0,-1 1 0,0-1 0,0 1 0,0 0 0,0 0 0,-5-2 0,7 3 0,0 0 0,-1 1 0,1 0 0,0-1 0,-1 1 0,1 0 0,-1 0 0,1 0 0,-1 0 0,1 1 0,-1-1 0,0 1 0,1 0 0,-1-1 0,0 1 0,1 0 0,-1 1 0,0-1 0,1 0 0,-1 1 0,1-1 0,-1 1 0,0 0 0,1 0 0,-1 0 0,1 0 0,0 1 0,-1-1 0,1 1 0,0-1 0,0 1 0,-3 2 0,1 2 0,0 1 0,1 0 0,0 0 0,0 0 0,0 0 0,1 0 0,0 1 0,0-1 0,1 1 0,0-1 0,0 11 0,0 9 0,6 49 0,-4-72 0,0 0 0,0-1 0,1 1 0,-1-1 0,1 1 0,0-1 0,0 0 0,0 0 0,0 0 0,1 0 0,-1 0 0,1 0 0,0-1 0,0 1 0,0-1 0,0 0 0,0 0 0,0 0 0,0 0 0,1 0 0,-1-1 0,1 1 0,0-1 0,-1 0 0,1 0 0,5 0 0,5 2 0,1 0 0,-1-2 0,1 1 0,0-2 0,22-1 0,-36 1 0,1-1 0,0 1 0,0 0 0,0-1 0,0 0 0,-1 1 0,1-1 0,0 0 0,0 0 0,-1 0 0,1 0 0,-1 0 0,1 0 0,-1 0 0,1-1 0,-1 1 0,0 0 0,0-1 0,1 0 0,-1 1 0,0-1 0,0 1 0,1-4 0,-1 1 0,0-1 0,1 1 0,-2 0 0,1-1 0,0 1 0,-1-1 0,0 1 0,0 0 0,0-1 0,-2-6 0,2 7 0,0 0 0,-1 0 0,0 0 0,0 0 0,0 0 0,0 1 0,-1-1 0,1 0 0,-1 1 0,0-1 0,0 1 0,0-1 0,-1 1 0,1 0 0,-1 0 0,0 0 0,1 0 0,-1 1 0,-1-1 0,1 1 0,0 0 0,-1 0 0,1 0 0,-1 0 0,-6-2 0,8 4 0,-1 0 0,0 0 0,0 0 0,0 0 0,1 1 0,-1-1 0,0 1 0,0 0 0,1-1 0,-1 1 0,1 0 0,-1 1 0,1-1 0,-1 0 0,1 1 0,0 0 0,-4 2 0,1 1 0,1 0 0,0-1 0,0 2 0,0-1 0,1 0 0,-1 1 0,-3 9 0,2-4 0,1 0 0,1 1 0,-1 0 0,2 0 0,-1 0 0,2 0 0,-1 22 0,2-33 0,0 1 0,1 0 0,-1-1 0,0 1 0,1 0 0,0-1 0,-1 1 0,1-1 0,0 1 0,-1-1 0,1 1 0,0-1 0,0 0 0,0 1 0,1-1 0,-1 0 0,0 0 0,0 0 0,1 0 0,-1 0 0,3 2 0,0-1 0,0-1 0,0 1 0,0 0 0,1-1 0,-1 0 0,1 0 0,-1 0 0,7-1 0,-5 1 0,0-1 0,0 0 0,-1 0 0,1-1 0,0 0 0,0 0 0,-1 0 0,1-1 0,0 1 0,-1-1 0,1-1 0,-1 1 0,8-6 0,-10 4 0,1-1 0,-2 1 0,1-1 0,0 0 0,-1 0 0,0 0 0,0 0 0,0 0 0,-1 0 0,2-10 0,2-56 0,-5 67 0,-1-1 0,0 1 0,0-1 0,-1 1 0,1-1 0,-1 1 0,0 0 0,0 0 0,-1 0 0,1 0 0,-1 0 0,0 1 0,0-1 0,0 1 0,0-1 0,0 1 0,-1 0 0,0 1 0,1-1 0,-1 0 0,0 1 0,0 0 0,-1 0 0,-4-1 0,7 2 0,-1 0 0,0 0 0,1 0 0,-1 1 0,0-1 0,0 1 0,0 0 0,1-1 0,-1 1 0,0 1 0,0-1 0,0 0 0,0 1 0,1-1 0,-1 1 0,0 0 0,1 0 0,-1 0 0,0 0 0,1 1 0,-1-1 0,1 1 0,0-1 0,0 1 0,-1 0 0,1 0 0,0 0 0,0 0 0,1 0 0,-1 0 0,0 1 0,1-1 0,-1 1 0,1-1 0,0 1 0,0-1 0,0 1 0,0 0 0,0 4 0,-19 112 0,20-117 0,-1 1 0,1 0 0,0 0 0,1-1 0,-1 1 0,0 0 0,1 0 0,0-1 0,-1 1 0,1 0 0,0-1 0,1 1 0,-1-1 0,0 1 0,1-1 0,-1 0 0,1 1 0,0-1 0,-1 0 0,1 0 0,0 0 0,0-1 0,1 1 0,-1 0 0,0-1 0,1 1 0,-1-1 0,0 0 0,1 0 0,0 0 0,-1 0 0,1 0 0,0 0 0,-1-1 0,1 0 0,0 1 0,4-1 0,-2 1 0,0-1 0,-1 0 0,1 0 0,0 0 0,0 0 0,-1-1 0,1 1 0,0-1 0,-1 0 0,1-1 0,-1 1 0,1-1 0,-1 0 0,0 0 0,0 0 0,0-1 0,0 0 0,0 1 0,0-1 0,-1-1 0,1 1 0,2-5 0,-2 1 0,-1 0 0,0 0 0,0-1 0,-1 1 0,0-1 0,-1 0 0,0 0 0,0 0 0,0-13 0,-7-73 0,5 91 0,0-3 0,-1 1 0,1 0 0,-1-1 0,-1 1 0,1 0 0,-1 0 0,0 1 0,0-1 0,0 1 0,-1-1 0,1 1 0,-1 0 0,0 0 0,0 0 0,-1 1 0,1 0 0,-1 0 0,0 0 0,0 0 0,0 1 0,0-1 0,0 1 0,0 1 0,-8-3 0,3 1 0,0 0 0,-1 1 0,1 0 0,0 1 0,-1 0 0,1 0 0,0 1 0,-1 1 0,1 0 0,0 0 0,-1 1 0,-13 4 0,19-4 0,1 0 0,0 1 0,0 0 0,0 0 0,1 0 0,-1 0 0,1 0 0,-1 1 0,1-1 0,0 1 0,1 0 0,-1 0 0,1 0 0,-1 0 0,1 1 0,0-1 0,1 0 0,-3 10 0,1-3 0,1 0 0,0 0 0,1 1 0,0-1 0,0 1 0,3 19 0,-2-28 0,1-1 0,-1 1 0,1 0 0,0 0 0,0 0 0,0-1 0,1 1 0,-1-1 0,1 1 0,-1-1 0,1 1 0,0-1 0,0 0 0,0 0 0,0 0 0,0 0 0,0 0 0,1 0 0,-1 0 0,1-1 0,-1 0 0,1 1 0,0-1 0,-1 0 0,1 0 0,0 0 0,0 0 0,0-1 0,-1 1 0,1-1 0,0 0 0,0 0 0,5 0 0,-2 0 0,1 0 0,0-1 0,-1 0 0,1 0 0,0 0 0,-1-1 0,1 0 0,-1 0 0,0 0 0,0-1 0,0 0 0,0-1 0,9-5 0,-9 3 0,7-5 0,0-1 0,18-22 0,-29 31 0,1-1 0,-1 1 0,0 0 0,0-1 0,0 1 0,0-1 0,-1 0 0,1 1 0,-1-1 0,0 0 0,0 0 0,-1 0 0,1 0 0,-1 0 0,0 0 0,0 0 0,0-6 0,0 10 0,0-1 0,0 1 0,0 0 0,0-1 0,-1 1 0,1-1 0,0 1 0,0 0 0,0-1 0,0 1 0,-1 0 0,1-1 0,0 1 0,0 0 0,0-1 0,-1 1 0,1 0 0,0-1 0,-1 1 0,1 0 0,0 0 0,-1-1 0,1 1 0,0 0 0,-1 0 0,1 0 0,0-1 0,-1 1 0,1 0 0,0 0 0,-1 0 0,1 0 0,-1 0 0,1 0 0,0 0 0,-1 0 0,-17 8 0,-10 20 0,21-14 0,-1 0 0,2 1 0,0-1 0,1 1 0,0 1 0,-3 21 0,7-36 0,1 0 0,0 0 0,0-1 0,-1 1 0,1 0 0,0 0 0,0 0 0,0 0 0,0-1 0,0 1 0,0 0 0,0 0 0,0 0 0,1-1 0,-1 1 0,0 0 0,0 0 0,1 0 0,-1-1 0,0 1 0,1 0 0,-1 0 0,1-1 0,-1 1 0,1-1 0,-1 1 0,1 0 0,-1-1 0,1 1 0,0-1 0,-1 1 0,1-1 0,0 1 0,-1-1 0,1 0 0,0 1 0,0-1 0,-1 0 0,1 1 0,0-1 0,0 0 0,0 0 0,0 0 0,-1 0 0,1 0 0,0 0 0,0 0 0,0 0 0,1 0 0,1-1 0,0 0 0,-1 1 0,1-1 0,0 0 0,0 0 0,0 0 0,-1-1 0,1 1 0,-1-1 0,1 1 0,-1-1 0,5-4 0,-2 0 0,0-1 0,0 0 0,-1 0 0,0 0 0,0-1 0,-1 0 0,0 1 0,0-1 0,-1 0 0,0 0 0,0-1 0,-1 1 0,0 0 0,-1-1 0,1 1 0,-2 0 0,1-1 0,-3-9 0,3 18 0,0 0 0,1 0 0,-1 0 0,0-1 0,0 1 0,0 0 0,0 0 0,0 0 0,0 0 0,0-1 0,-1 1 0,1 0 0,0 0 0,0 0 0,0 0 0,0 0 0,0-1 0,0 1 0,0 0 0,0 0 0,0 0 0,0 0 0,0 0 0,-1-1 0,1 1 0,0 0 0,0 0 0,0 0 0,0 0 0,0 0 0,0 0 0,-1 0 0,1 0 0,0 0 0,0 0 0,0 0 0,0 0 0,0 0 0,-1-1 0,1 1 0,0 0 0,0 0 0,0 0 0,0 0 0,-1 0 0,1 1 0,0-1 0,0 0 0,0 0 0,0 0 0,0 0 0,-1 0 0,1 0 0,0 0 0,-6 12 0,-5 28 0,9-29 0,-2 5 0,1 0 0,-2 30 0,6-46-79,-1-3 14,0 1 1,1-1 0,-1 1-1,0-1 1,0 0 0,0 1 0,-1-1-1,1 1 1,-1-1 0,1 1-1,-1 0 1,0-1 0,0 1 0,0 0-1,0-1 1,0 1 0,0 0 0,-1 0-1,-2-4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01:02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279 114 24575,'-10'0'0,"-8"0"0,1 0 0,-1 1 0,1 1 0,-25 6 0,40-8 0,0 0 0,-1 1 0,1-1 0,0 1 0,0 0 0,0 0 0,-1-1 0,1 2 0,0-1 0,0 0 0,0 0 0,0 1 0,1-1 0,-1 1 0,0-1 0,0 1 0,1 0 0,-1 0 0,1 0 0,0 0 0,0 0 0,-1 0 0,1 0 0,1 0 0,-1 0 0,0 0 0,0 1 0,1-1 0,-1 0 0,1 0 0,0 1 0,0-1 0,0 1 0,0-1 0,0 0 0,0 1 0,0-1 0,1 0 0,-1 0 0,1 1 0,0-1 0,1 3 0,0-1 0,1 1 0,0-1 0,0-1 0,0 1 0,0 0 0,0-1 0,1 1 0,-1-1 0,1 0 0,0 0 0,0-1 0,0 1 0,0-1 0,1 0 0,-1 0 0,1 0 0,-1 0 0,1-1 0,-1 0 0,10 1 0,-2 0 0,-1 0 0,1-1 0,0-1 0,-1 0 0,1 0 0,0-1 0,18-4 0,-27 4 0,1 0 0,-1 0 0,1-1 0,-1 1 0,0-1 0,0 1 0,0-1 0,0 0 0,0-1 0,0 1 0,0 0 0,-1-1 0,1 1 0,-1-1 0,0 0 0,0 0 0,0 0 0,0 0 0,0 0 0,-1 0 0,1-1 0,-1 1 0,0-1 0,0 1 0,0 0 0,-1-1 0,1 0 0,-1 1 0,1-1 0,-1 1 0,-1-1 0,1 0 0,0 1 0,-2-4 0,1-2 0,-1 0 0,0 1 0,0 0 0,-1-1 0,0 1 0,-1 0 0,0 0 0,0 1 0,0-1 0,-1 1 0,0 0 0,-1 0 0,-6-6 0,7 9 0,1-1 0,-1 1 0,0 0 0,0 1 0,0 0 0,0-1 0,-1 2 0,0-1 0,1 0 0,-1 1 0,0 0 0,0 1 0,0-1 0,0 1 0,0 1 0,-1-1 0,1 1 0,0 0 0,0 0 0,-1 0 0,1 1 0,0 0 0,0 1 0,0-1 0,0 1 0,0 0 0,1 1 0,-1-1 0,0 1 0,1 0 0,0 0 0,0 1 0,0 0 0,0 0 0,-6 6 0,-2 5 0,0 0 0,1 1 0,1 0 0,1 1 0,-11 21 0,16-27 0,0 0 0,1 1 0,0-1 0,1 1 0,0 0 0,1 0 0,0 0 0,1 1 0,1 18 0,0-28 0,1 1 0,-1 0 0,1-1 0,0 1 0,1-1 0,-1 1 0,0-1 0,1 0 0,0 1 0,0-1 0,0 0 0,0 0 0,0 0 0,1 0 0,0-1 0,-1 1 0,1-1 0,0 0 0,0 1 0,0-1 0,0 0 0,0-1 0,1 1 0,-1-1 0,1 1 0,-1-1 0,1 0 0,-1 0 0,1 0 0,4 0 0,5 0 0,0 1 0,0-2 0,0 0 0,0 0 0,0-1 0,0-1 0,20-4 0,-30 5 0,1-1 0,-1 1 0,1-1 0,-1 0 0,0 1 0,0-1 0,1-1 0,-2 1 0,1 0 0,0-1 0,0 0 0,-1 1 0,1-1 0,-1 0 0,0 0 0,0-1 0,0 1 0,0 0 0,-1-1 0,1 1 0,-1-1 0,0 1 0,0-1 0,0 1 0,-1-1 0,1-5 0,1-11 0,-1 1 0,-1 0 0,-5-36 0,4 46 0,-1 2 0,1 0 0,-1 1 0,0-1 0,-1 1 0,0 0 0,0 0 0,0 0 0,-1 0 0,1 0 0,-1 1 0,-1-1 0,1 1 0,-1 0 0,0 1 0,0-1 0,-1 1 0,1 0 0,-1 0 0,0 1 0,0-1 0,0 2 0,0-1 0,0 0 0,-1 1 0,1 0 0,-13-1 0,17 3 0,1 0 0,-1 0 0,1 0 0,-1 0 0,1 1 0,-1-1 0,0 1 0,1-1 0,0 1 0,-1 0 0,1-1 0,-1 1 0,1 0 0,0 0 0,-1 0 0,1 0 0,0 0 0,0 0 0,0 0 0,0 1 0,0-1 0,0 0 0,0 0 0,0 1 0,1-1 0,-1 1 0,0-1 0,1 1 0,-1-1 0,1 1 0,0-1 0,-1 1 0,1-1 0,0 1 0,0 2 0,-1 10 0,0 0 0,1-1 0,2 18 0,-1-15 0,-1-6 0,1 0 0,1 0 0,-1-1 0,1 1 0,1-1 0,0 1 0,7 16 0,-8-23 0,0 1 0,0-1 0,0 1 0,1-1 0,-1 0 0,1 0 0,-1 0 0,1 0 0,0 0 0,0-1 0,0 1 0,1-1 0,-1 0 0,1 0 0,-1 0 0,1 0 0,0-1 0,-1 0 0,1 1 0,0-1 0,0-1 0,4 2 0,-5-3 0,-1 1 0,1-1 0,-1 1 0,1-1 0,-1 0 0,1 0 0,-1 0 0,0 0 0,1 0 0,-1-1 0,0 1 0,0-1 0,0 0 0,0 1 0,0-1 0,-1 0 0,1 0 0,0 0 0,-1 0 0,1 0 0,-1 0 0,0-1 0,0 1 0,0 0 0,0-1 0,0 1 0,0-1 0,-1 1 0,1-1 0,-1-2 0,2 1 0,-1 0 0,0 0 0,-1 0 0,1 0 0,-1 0 0,0 0 0,0 0 0,0 0 0,0 0 0,-1 0 0,1 0 0,-1 0 0,0 0 0,0 0 0,-1 0 0,1 0 0,-1 1 0,-3-6 0,4 8 0,1 0 0,-1 1 0,1-1 0,-1 1 0,1-1 0,-1 1 0,1-1 0,-1 1 0,0-1 0,1 1 0,-1 0 0,0-1 0,0 1 0,1 0 0,-1 0 0,0-1 0,0 1 0,1 0 0,-1 0 0,0 0 0,0 0 0,1 0 0,-1 0 0,0 0 0,0 0 0,1 0 0,-1 0 0,0 1 0,0-1 0,1 0 0,-2 1 0,1 0 0,-1 0 0,1 1 0,-1-1 0,1 1 0,0-1 0,0 1 0,0-1 0,0 1 0,0 0 0,0-1 0,0 1 0,0 3 0,-1 0 0,1-1 0,0 1 0,-1 0 0,2 1 0,-1-1 0,1 0 0,0 0 0,0 0 0,1 7 0,-1-11 0,0 0 0,0 0 0,0 0 0,1 0 0,-1 0 0,0 1 0,1-1 0,-1 0 0,1 0 0,0 0 0,-1-1 0,1 1 0,-1 0 0,1 0 0,0 0 0,0 0 0,0-1 0,0 1 0,-1 0 0,1-1 0,0 1 0,0 0 0,0-1 0,0 1 0,0-1 0,0 0 0,0 1 0,1-1 0,-1 0 0,0 0 0,0 0 0,0 1 0,0-1 0,0 0 0,0-1 0,1 1 0,-1 0 0,0 0 0,0 0 0,0-1 0,0 1 0,0 0 0,0-1 0,0 1 0,0-1 0,0 1 0,1-2 0,1 0 0,-1 0 0,1 0 0,-1 0 0,0 0 0,0 0 0,0-1 0,0 1 0,0-1 0,0 0 0,0 0 0,-1 1 0,0-1 0,1 0 0,-1 0 0,1-6 0,-1-1 0,0 0 0,-1 1 0,-1-1 0,0 0 0,0 1 0,-5-19 0,5 25 0,0 0 0,0 0 0,0 0 0,0 1 0,-1-1 0,1 0 0,-1 0 0,0 1 0,0-1 0,0 1 0,-3-3 0,4 4 0,-1 0 0,1 0 0,0 0 0,-1 0 0,1 1 0,-1-1 0,0 1 0,1-1 0,-1 1 0,1 0 0,-1-1 0,0 1 0,1 0 0,-1 0 0,1 0 0,-1 0 0,0 0 0,1 0 0,-1 1 0,0-1 0,1 1 0,-4 0 0,3 1 0,0 0 0,0-1 0,0 1 0,0 0 0,0 0 0,0 0 0,0 1 0,0-1 0,1 0 0,-1 1 0,1-1 0,0 1 0,0-1 0,0 1 0,0 0 0,0-1 0,1 1 0,-1 0 0,0 3 0,1-3 0,-1 0 0,0 1 0,1-1 0,0 0 0,0 0 0,0 0 0,0 0 0,0 0 0,1 1 0,-1-1 0,1 0 0,0 0 0,0 0 0,0 0 0,0 0 0,4 5 0,-5-8 1,0 0 0,0 0 1,0 0-1,1 0 0,-1 0 0,0 0 0,0 0 0,0 0 0,1 1 0,-1-1 0,0 0 0,0 0 1,0 0-1,1 0 0,-1 0 0,0 0 0,0 0 0,1 0 0,-1-1 0,0 1 0,0 0 0,0 0 1,1 0-1,-1 0 0,0 0 0,0 0 0,0 0 0,1 0 0,-1-1 0,0 1 0,0 0 0,0 0 1,0 0-1,0 0 0,1 0 0,-1-1 0,0 1 0,0 0 0,0 0 0,0 0 0,0-1 1,0 1-1,0 0 0,0 0 0,0 0 0,0-1 0,0 1 0,0 0 0,0 0 0,0 0 0,0-1 0,4-12-1371,-4 13 1318,1-13-6774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01:02:2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93 24575,'-5'0'0,"0"0"0,0 0 0,0 1 0,0-1 0,1 1 0,-1 0 0,0 0 0,0 1 0,0-1 0,1 1 0,-1 0 0,1 0 0,-1 1 0,1 0 0,-8 5 0,9-4 0,0 0 0,0 0 0,0 1 0,0-1 0,1 1 0,0-1 0,0 1 0,0 0 0,0-1 0,1 1 0,0 0 0,0 0 0,0 0 0,1 0 0,-1 10 0,1-8 0,0 0 0,1 0 0,0 0 0,0 0 0,0 0 0,1-1 0,0 1 0,3 7 0,-5-12 0,1 0 0,0-1 0,0 1 0,0-1 0,0 1 0,0-1 0,0 1 0,0-1 0,1 1 0,-1-1 0,0 0 0,1 0 0,-1 0 0,1 0 0,-1 0 0,1 0 0,-1 0 0,1 0 0,0-1 0,0 1 0,-1-1 0,1 1 0,0-1 0,0 0 0,-1 0 0,1 1 0,0-1 0,0 0 0,0-1 0,0 1 0,-1 0 0,1 0 0,0-1 0,0 1 0,-1-1 0,4-1 0,-3 1 0,0-1 0,0 0 0,0 1 0,0-1 0,0 0 0,0 0 0,-1 0 0,1 0 0,0-1 0,-1 1 0,0 0 0,0-1 0,1 1 0,-1-1 0,-1 1 0,1-1 0,0 1 0,-1-1 0,1 0 0,-1 1 0,0-1 0,0 0 0,0-3 0,-3-64 0,2 67 0,1 0 0,0 0 0,-1 0 0,0 0 0,0 0 0,0 0 0,0 0 0,0 0 0,-1 0 0,1 0 0,-1 1 0,0-1 0,1 0 0,-1 1 0,-1-1 0,1 1 0,0 0 0,0 0 0,-1 0 0,1 0 0,-6-3 0,6 5 0,0-1 0,0 1 0,0 0 0,-1-1 0,1 1 0,0 0 0,0 0 0,0 0 0,0 1 0,0-1 0,0 1 0,0-1 0,0 1 0,0-1 0,0 1 0,0 0 0,0 0 0,0 0 0,0 0 0,1 0 0,-1 1 0,0-1 0,1 0 0,-1 1 0,1-1 0,-1 1 0,1 0 0,0-1 0,0 1 0,0 0 0,0 0 0,-2 3 0,0 2 0,0 0 0,0 0 0,1 1 0,-1-1 0,2 1 0,-1-1 0,1 1 0,0 0 0,1-1 0,-1 1 0,2 0 0,-1 0 0,3 13 0,-2-17 0,-1 0 0,1 0 0,0 0 0,0-1 0,1 1 0,-1 0 0,1-1 0,0 1 0,0-1 0,0 0 0,0 0 0,0 1 0,1-1 0,-1-1 0,1 1 0,0 0 0,0-1 0,0 1 0,0-1 0,0 0 0,1 0 0,-1 0 0,1 0 0,-1-1 0,1 0 0,0 1 0,0-1 0,5 0 0,-2 0 0,-1-1 0,1 0 0,-1-1 0,1 1 0,-1-1 0,1-1 0,-1 1 0,1-1 0,-1 0 0,0-1 0,0 1 0,0-1 0,0-1 0,-1 1 0,1-1 0,-1 0 0,0 0 0,0 0 0,0-1 0,-1 1 0,1-1 0,-1-1 0,0 1 0,-1 0 0,1-1 0,4-10 0,-2 3 0,0-1 0,-1 0 0,0-1 0,-1 1 0,-1-1 0,-1 0 0,0 0 0,0 0 0,-2 0 0,-1-29 0,0 42 0,1-1 0,0 1 0,-1-1 0,0 1 0,0-1 0,0 1 0,0 0 0,0-1 0,0 1 0,0 0 0,-1 0 0,1-1 0,-1 1 0,0 0 0,1 1 0,-1-1 0,0 0 0,0 0 0,0 1 0,0-1 0,-1 1 0,1 0 0,0 0 0,-1 0 0,1 0 0,0 0 0,-1 0 0,1 1 0,-1-1 0,0 1 0,1-1 0,-1 1 0,-4 0 0,3 0 0,0 0 0,0 1 0,0-1 0,0 1 0,0 0 0,0 0 0,0 0 0,1 0 0,-1 1 0,0 0 0,1-1 0,-1 1 0,1 1 0,-1-1 0,1 0 0,0 1 0,0 0 0,0-1 0,0 1 0,-4 7 0,1 2 0,2-1 0,-1 1 0,1 1 0,1-1 0,0 1 0,1-1 0,1 1 0,0 0 0,0 0 0,1-1 0,1 1 0,0 0 0,5 22 0,-5-30 0,1-1 0,-1 0 0,1 0 0,0 0 0,0 0 0,0-1 0,0 1 0,1-1 0,-1 1 0,1-1 0,0 0 0,0 0 0,1 0 0,-1 0 0,0 0 0,1-1 0,0 1 0,-1-1 0,1 0 0,0 0 0,0-1 0,0 1 0,0-1 0,1 0 0,-1 0 0,0 0 0,1-1 0,-1 1 0,0-1 0,1 0 0,-1 0 0,0-1 0,1 1 0,-1-1 0,0 0 0,0 0 0,0-1 0,1 1 0,-1-1 0,-1 0 0,1 0 0,0 0 0,0 0 0,-1-1 0,1 0 0,-1 1 0,0-1 0,3-4 0,-1 0 0,-1 1 0,-1-1 0,1-1 0,-1 1 0,0 0 0,-1-1 0,0 0 0,0 1 0,0-1 0,-1 0 0,-1 0 0,1 0 0,-1-11 0,0 16 0,0 0 0,-1 0 0,1 0 0,0 0 0,-1 0 0,0 0 0,1 0 0,-1 0 0,0 0 0,-1 0 0,1 1 0,0-1 0,-1 0 0,0 1 0,1-1 0,-1 1 0,0 0 0,0-1 0,0 1 0,-1 0 0,1 0 0,0 1 0,-1-1 0,0 0 0,1 1 0,-1-1 0,0 1 0,1 0 0,-1 0 0,0 0 0,0 0 0,0 1 0,0-1 0,0 1 0,0 0 0,-6 0 0,5 0 0,-1 1 0,0 1 0,1-1 0,-1 1 0,1-1 0,0 1 0,-1 1 0,1-1 0,0 1 0,0-1 0,0 1 0,1 0 0,-1 0 0,1 1 0,0-1 0,0 1 0,0 0 0,0-1 0,0 1 0,1 1 0,0-1 0,0 0 0,0 0 0,-2 9 0,-2 2 0,1 0 0,1 1 0,1-1 0,0 1 0,1 0 0,-1 18 0,3-31 0,0 0 0,1 0 0,-1 0 0,1 0 0,0 0 0,-1 0 0,1 0 0,1 0 0,-1 0 0,0-1 0,1 1 0,-1 0 0,1-1 0,0 1 0,0-1 0,0 1 0,0-1 0,0 0 0,0 0 0,1 0 0,-1 0 0,1 0 0,-1-1 0,1 1 0,0-1 0,0 0 0,-1 0 0,6 2 0,-5-2 0,0 0 0,1-1 0,-1 1 0,1-1 0,-1 1 0,1-1 0,0 0 0,-1 0 0,1-1 0,-1 1 0,1-1 0,-1 0 0,1 0 0,-1 0 0,0 0 0,1-1 0,-1 1 0,0-1 0,0 0 0,0 1 0,0-2 0,0 1 0,-1 0 0,5-5 0,-3 2 0,0-1 0,0 0 0,-1 0 0,0-1 0,0 1 0,-1-1 0,0 1 0,0-1 0,0 0 0,-1 0 0,0 0 0,1-9 0,-2-10 0,-4-50 0,2 71 0,1 0 0,-1 0 0,0 0 0,0 1 0,0-1 0,-1 0 0,1 1 0,-1 0 0,0 0 0,-1 0 0,-5-6 0,8 9 0,1-1 0,-1 1 0,0 0 0,0 1 0,0-1 0,0 0 0,0 0 0,0 0 0,0 0 0,0 1 0,0-1 0,0 0 0,0 1 0,0-1 0,-1 1 0,1 0 0,0-1 0,0 1 0,-1 0 0,1 0 0,0-1 0,0 1 0,-1 0 0,1 0 0,0 1 0,-1-1 0,1 0 0,0 0 0,0 1 0,-1-1 0,1 0 0,0 1 0,0-1 0,0 1 0,0 0 0,0-1 0,-1 1 0,1 0 0,0 0 0,1-1 0,-1 1 0,0 0 0,0 0 0,0 0 0,0 0 0,1 0 0,-1 1 0,0-1 0,1 0 0,-1 1 0,-2 6 0,1-1 0,0 1 0,0 0 0,1-1 0,0 1 0,0 0 0,1 15 0,6 59 0,-5-73 0,0-6 0,-1 0 0,1 0 0,0-1 0,1 1 0,-1 0 0,0 0 0,1 0 0,-1-1 0,1 1 0,0-1 0,0 0 0,0 1 0,0-1 0,1 0 0,-1 0 0,0 0 0,1 0 0,-1-1 0,1 1 0,0-1 0,0 1 0,0-1 0,-1 0 0,1 0 0,0 0 0,0-1 0,0 1 0,6 0 0,-6-1 0,0 1 0,0-1 0,0 0 0,0 0 0,0 0 0,0 0 0,0 0 0,0-1 0,0 1 0,0-1 0,0 0 0,0 0 0,0 0 0,-1 0 0,1-1 0,0 1 0,-1-1 0,1 1 0,-1-1 0,1 0 0,-1 0 0,0 0 0,0 0 0,0-1 0,0 1 0,0-1 0,0 1 0,2-5 0,1-7 0,-1-1 0,0 1 0,-1 0 0,0-1 0,-1 0 0,0-15 0,-2 23 0,0 0 0,-1 0 0,1 0 0,-2 0 0,1 1 0,-1-1 0,0 0 0,0 1 0,0 0 0,-1-1 0,0 1 0,-1 0 0,1 0 0,-1 1 0,-5-6 0,4 4 0,0 1 0,-1 1 0,0-1 0,0 1 0,0 0 0,-1 0 0,-10-5 0,14 9 0,0 0 0,0 0 0,0 0 0,0 1 0,0-1 0,0 1 0,0 0 0,0 0 0,0 0 0,0 0 0,0 0 0,0 1 0,0-1 0,0 1 0,0 0 0,1 0 0,-1 0 0,0 0 0,0 1 0,1-1 0,-1 1 0,1-1 0,-4 4 0,0 0 0,-1 1 0,1 0 0,0 1 0,1 0 0,-1 0 0,1 0 0,1 0 0,-1 1 0,1 0 0,1 0 0,-1 0 0,1 0 0,-3 17 0,3-12 0,1 0 0,0 0 0,1 0 0,0 0 0,1 0 0,0 0 0,1 0 0,5 24 0,-4-33 0,0 1 0,1-1 0,-1 1 0,1-1 0,0 0 0,0 0 0,0 0 0,0-1 0,1 1 0,0-1 0,-1 1 0,1-1 0,0-1 0,1 1 0,-1 0 0,0-1 0,1 0 0,-1 0 0,6 1 0,-4 0 0,1-1 0,-1 0 0,1-1 0,0 1 0,-1-1 0,1 0 0,0-1 0,0 0 0,-1 0 0,1 0 0,0-1 0,0 0 0,11-3 0,-15 2 0,-1 1 0,1-1 0,0 0 0,-1 0 0,1 0 0,-1 0 0,1 0 0,-1 0 0,0-1 0,0 1 0,0-1 0,0 1 0,-1-1 0,1 0 0,-1 0 0,1 0 0,-1 0 0,0 0 0,0 0 0,0 0 0,-1 0 0,1-6 0,1-8 0,-1 0 0,-1 0 0,-2-20 0,0 5 0,2 28 0,0 0 0,0 0 0,0 0 0,-1 0 0,0 0 0,1 0 0,-1 0 0,-1 1 0,1-1 0,0 0 0,-1 1 0,0-1 0,0 1 0,0-1 0,0 1 0,-1 0 0,1 0 0,-1 0 0,0 0 0,1 0 0,-1 1 0,-1-1 0,1 1 0,0 0 0,-1 0 0,1 0 0,-1 0 0,1 1 0,-1-1 0,0 1 0,0 0 0,1 0 0,-1 1 0,0-1 0,0 1 0,0-1 0,0 1 0,0 1 0,0-1 0,0 0 0,0 1 0,0 0 0,0 0 0,-6 2 0,7 0 0,-1-1 0,1 1 0,0-1 0,-1 1 0,1 0 0,1 0 0,-1 0 0,0 1 0,1-1 0,0 1 0,0-1 0,0 1 0,0 0 0,0 0 0,-1 5 0,-1 3 0,0 0 0,1 1 0,-3 21 0,6-33 0,-1 10 0,0 1 0,0 0 0,1-1 0,1 1 0,1 12 0,-1-22 0,-1 1 0,1-1 0,0 1 0,0-1 0,0 0 0,0 1 0,0-1 0,0 0 0,0 0 0,1 0 0,-1 0 0,1 0 0,0 0 0,-1 0 0,1 0 0,0-1 0,0 1 0,0-1 0,0 1 0,1-1 0,-1 0 0,0 0 0,0 0 0,1 0 0,-1 0 0,1-1 0,-1 1 0,1-1 0,3 1 0,8 1 0,0-1 0,0-1 0,0 0 0,22-3 0,-33 3 0,0-1 0,-1 1 0,1-1 0,0 1 0,-1-1 0,1 0 0,0 0 0,-1-1 0,1 1 0,-1 0 0,0-1 0,0 0 0,1 1 0,-1-1 0,0 0 0,0 0 0,0 0 0,-1 0 0,1 0 0,0-1 0,-1 1 0,0 0 0,1-1 0,-1 1 0,0-1 0,0 0 0,-1 1 0,1-1 0,0-5 0,1-5 0,-2 0 0,0 0 0,0-1 0,-3-14 0,2 25 0,0-1 0,0 1 0,0 0 0,0 0 0,0 0 0,0-1 0,-1 1 0,0 1 0,-3-6 0,4 6 0,0 1 0,0 0 0,0 0 0,0 1 0,-1-1 0,1 0 0,0 0 0,-1 1 0,1-1 0,0 0 0,-1 1 0,1-1 0,0 1 0,-1 0 0,1-1 0,-1 1 0,1 0 0,-1 0 0,1 0 0,-1 0 0,1 0 0,-1 1 0,-1-1 0,1 1 3,0 0-1,-1 0 1,1 0-1,0 1 1,0-1-1,0 0 1,0 1-1,0 0 1,0-1-1,1 1 1,-1 0-1,0 0 1,1 0-1,-1 0 1,1 0-1,0 0 1,0 0-1,0 1 1,0-1-1,0 0 1,-1 5 0,-13 61-335,11-45-757,1-9-5737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01:02:2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151 141 24575,'-11'0'0,"-1"0"0,1 1 0,0 0 0,-1 1 0,1 0 0,0 1 0,-16 6 0,24-8 0,0 0 0,1 1 0,-1-1 0,0 1 0,1 0 0,-1 0 0,1 0 0,0 0 0,-1 0 0,1 0 0,0 1 0,0-1 0,1 1 0,-1 0 0,0-1 0,1 1 0,0 0 0,0 0 0,0 0 0,0 0 0,0 0 0,0 0 0,1 0 0,-1 0 0,1 0 0,0 0 0,0 1 0,0-1 0,1 0 0,-1 0 0,1 0 0,1 5 0,-2-6 0,0 0 0,0 0 0,0-1 0,1 1 0,-1 0 0,1 0 0,-1-1 0,1 1 0,-1 0 0,1-1 0,0 1 0,0-1 0,0 1 0,0-1 0,0 1 0,0-1 0,1 0 0,-1 1 0,0-1 0,1 0 0,-1 0 0,0 0 0,1 0 0,-1 0 0,1 0 0,0-1 0,-1 1 0,1 0 0,0-1 0,0 1 0,-1-1 0,1 0 0,0 0 0,0 1 0,-1-1 0,1 0 0,0 0 0,0-1 0,0 1 0,-1 0 0,1-1 0,0 1 0,2-2 0,3-1 0,0 0 0,0 0 0,-1-1 0,1 0 0,-1-1 0,0 0 0,0 0 0,8-9 0,-5 4 0,-1-1 0,0 1 0,0-1 0,-2-1 0,1 1 0,-1-1 0,-1 0 0,0-1 0,-1 1 0,0-1 0,-1 0 0,-1 0 0,0 0 0,0 0 0,-1-18 0,-1 29 0,0 1 0,0 0 0,0 0 0,0 0 0,0 0 0,0 0 0,0 0 0,-1-1 0,1 1 0,0 0 0,-1 0 0,1 0 0,-1 0 0,1 0 0,-1 0 0,1 0 0,-1 0 0,0 1 0,0-1 0,1 0 0,-1 0 0,0 0 0,0 1 0,0-1 0,0 0 0,0 1 0,0-1 0,0 1 0,0-1 0,0 1 0,0-1 0,0 1 0,0 0 0,-2-1 0,1 2 0,1-1 0,-1 0 0,1 1 0,0-1 0,-1 1 0,1-1 0,-1 1 0,1 0 0,0 0 0,0 0 0,0-1 0,-1 1 0,1 0 0,0 1 0,0-1 0,0 0 0,0 0 0,1 0 0,-1 0 0,0 1 0,0-1 0,1 0 0,-1 1 0,1-1 0,-1 1 0,0 1 0,-2 10 0,1-1 0,0 1 0,1 0 0,0 15 0,1-22 0,0-1 0,0 0 0,0 0 0,1 0 0,0 0 0,0 0 0,0 0 0,1 0 0,0 0 0,0 0 0,0 0 0,0-1 0,4 6 0,-4-8 0,-1 0 0,1-1 0,0 1 0,-1-1 0,1 1 0,0-1 0,0 0 0,0 1 0,0-1 0,0 0 0,0 0 0,1 0 0,-1-1 0,0 1 0,0-1 0,1 1 0,-1-1 0,0 0 0,1 0 0,-1 0 0,0 0 0,1 0 0,-1 0 0,0 0 0,1-1 0,-1 0 0,0 1 0,0-1 0,1 0 0,-1 0 0,0 0 0,0 0 0,3-2 0,-2 0 0,1 0 0,-1 1 0,0-1 0,0 0 0,0 0 0,-1-1 0,1 1 0,-1-1 0,0 1 0,0-1 0,0 0 0,0 0 0,0 0 0,-1 0 0,0 0 0,0 0 0,1-7 0,-1 3 20,-1-1 0,1 0 0,-2 0 0,1 1 0,-3-12 0,2 16-126,-1 0 0,1 1 0,0-1 0,-1 1 0,0-1 0,0 1-1,0-1 1,0 1 0,0 0 0,-1 0 0,0 0 0,1 1 0,-7-6 0,0 1-6720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01:02:2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24575,'16'0'0,"-1"2"0,0 0 0,0 0 0,0 1 0,-1 1 0,19 7 0,-18-6 0,-12-4 0,-1 0 0,0 0 0,1 0 0,-1-1 0,1 1 0,-1-1 0,1 0 0,-1 0 0,1 0 0,-1 0 0,1 0 0,-1 0 0,1-1 0,-1 1 0,0-1 0,1 0 0,-1 0 0,0 1 0,1-1 0,-1-1 0,4-1 0,-4 0 0,1 0 0,-1 1 0,1-1 0,-1 0 0,0-1 0,0 1 0,0 0 0,-1-1 0,1 1 0,-1 0 0,0-1 0,2-7 0,0-6 0,-1 0 0,-1 0 0,-1 0 0,0-1 0,-3-20 0,3 36 0,0-1 0,-1 1 0,1-1 0,0 1 0,-1 0 0,1-1 0,-1 1 0,0 0 0,0-1 0,0 1 0,0 0 0,0 0 0,0 0 0,0 0 0,-1 0 0,1 0 0,-1 0 0,1 0 0,-1 1 0,0-1 0,0 1 0,0-1 0,0 1 0,0 0 0,0-1 0,0 1 0,0 0 0,-1 1 0,1-1 0,0 0 0,-1 0 0,1 1 0,0 0 0,-1-1 0,1 1 0,-1 0 0,1 0 0,0 0 0,-1 1 0,-2-1 0,0 2 0,-1-1 0,1 1 0,0 0 0,-1 0 0,1 0 0,0 1 0,1-1 0,-1 1 0,0 0 0,1 1 0,-1-1 0,1 1 0,0 0 0,0 0 0,1 0 0,-5 8 0,3-1 0,1 1 0,0 0 0,1 1 0,1-1 0,0 0 0,0 1 0,1-1 0,1 1 0,0 0 0,1-1 0,0 1 0,6 22 0,-6-31 0,0-1 0,1 0 0,-1 1 0,1-1 0,0 0 0,0 0 0,0-1 0,0 1 0,1 0 0,-1-1 0,1 1 0,0-1 0,-1 0 0,1 0 0,0 0 0,0 0 0,0 0 0,1-1 0,-1 1 0,0-1 0,1 0 0,-1 0 0,1 0 0,3 0 0,6 1 0,1 0 0,-1-1 0,0-1 0,1 0 0,14-2 0,-24 1 0,1 0 0,-1-1 0,-1 1 0,1-1 0,0 0 0,0 0 0,-1-1 0,1 1 0,-1-1 0,0 1 0,1-1 0,-1 0 0,-1 0 0,1 0 0,0-1 0,-1 1 0,0-1 0,1 1 0,-1-1 0,-1 0 0,1 0 0,1-4 0,1-4 0,0 1 0,0-1 0,-1 0 0,-1 0 0,0 0 0,0-19 0,-2 29 0,0-1 0,0 1 0,0 0 0,0-1 0,-1 1 0,1 0 0,-1-1 0,1 1 0,-1 0 0,0 0 0,0 0 0,0-1 0,0 1 0,-1 0 0,1 0 0,0 1 0,-1-1 0,1 0 0,-1 0 0,0 1 0,0-1 0,1 1 0,-1-1 0,0 1 0,0 0 0,0 0 0,-1 0 0,1 0 0,0 0 0,0 0 0,0 1 0,-1-1 0,1 1 0,0-1 0,-1 1 0,1 0 0,-1 0 0,1 0 0,0 0 0,-1 0 0,-2 1 0,-1 0 0,0 0 0,-1 0 0,1 1 0,0 0 0,0 0 0,0 0 0,0 0 0,1 1 0,-1 0 0,0 0 0,1 1 0,0 0 0,0 0 0,-7 7 0,6-2-97,0 0-1,1 1 1,1-1-1,-1 1 1,1 0-1,1 0 1,0 1-1,0-1 1,1 1-1,1-1 1,-1 1-1,2 0 0,0 20 1,1-15-6729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20000"/>
              </a:spcBef>
              <a:buFont typeface="Wingdings" panose="05000000000000000000" pitchFamily="2" charset="2"/>
              <a:buChar char="u"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20000"/>
              </a:spcBef>
              <a:buFont typeface="Wingdings" panose="05000000000000000000" pitchFamily="2" charset="2"/>
              <a:buChar char="u"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4F5C1BB-2650-4602-943D-5EA374653A89}" type="datetimeFigureOut">
              <a:rPr lang="zh-CN" altLang="en-US"/>
              <a:t>2022/6/10</a:t>
            </a:fld>
            <a:endParaRPr lang="zh-CN" altLang="en-US"/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20000"/>
              </a:spcBef>
              <a:buFont typeface="Wingdings" panose="05000000000000000000" pitchFamily="2" charset="2"/>
              <a:buChar char="u"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20000"/>
              </a:spcBef>
              <a:buFont typeface="Wingdings" panose="05000000000000000000" pitchFamily="2" charset="2"/>
              <a:buChar char="u"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780394A-61D4-44B6-A23F-15B35DDBB8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r>
              <a:rPr lang="zh-CN" altLang="en-US">
                <a:ea typeface="宋体" panose="02010600030101010101" pitchFamily="2" charset="-122"/>
              </a:rPr>
              <a:t>首先看一下考试资料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刚才提到，试题背面增加用于区分试卷类型的条形码粘贴条，那么我们看一下试题册背面的样式；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试题册背面分为三个部分，第一是条形码粘贴条，条形码粘贴条内容由条形码与级别简称组成，第二部分考生注意事项，我们这里成为敬告考生，这部分内容的增加是听取了上半年试点省的意见，作用有两条，一是告诉考生如何粘贴条形码，二是告之考生哪些行为经被认定为违规。其中有一项就是不贴条码。在去年试点工作中，不贴条形码考生只占很少数，但核对的工作量非常的大。第三部分是考生的准考证号和姓名，这部分作用也是为了能够进行后期异常情况的核对。</a:t>
            </a:r>
          </a:p>
        </p:txBody>
      </p:sp>
      <p:sp>
        <p:nvSpPr>
          <p:cNvPr id="50180" name="灯片编号占位符 3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>
              <a:spcBef>
                <a:spcPct val="20000"/>
              </a:spcBef>
              <a:buFont typeface="Wingdings" panose="05000000000000000000" pitchFamily="2" charset="2"/>
              <a:buChar char="u"/>
            </a:pPr>
            <a:fld id="{7C5C217A-03D0-445A-9555-87ECAA6AA211}" type="slidenum">
              <a:rPr lang="zh-CN" altLang="en-US" sz="1200"/>
              <a:t>21</a:t>
            </a:fld>
            <a:endParaRPr lang="en-US" altLang="zh-CN" sz="120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r>
              <a:rPr lang="zh-CN" altLang="en-US">
                <a:ea typeface="宋体" panose="02010600030101010101" pitchFamily="2" charset="-122"/>
              </a:rPr>
              <a:t>答题卡</a:t>
            </a:r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正面则增加了条形码粘贴框这部分，这样考生除需要填写个人信息外，还有把条形码粘贴在该位置。</a:t>
            </a:r>
          </a:p>
        </p:txBody>
      </p:sp>
      <p:sp>
        <p:nvSpPr>
          <p:cNvPr id="52228" name="灯片编号占位符 3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>
              <a:spcBef>
                <a:spcPct val="20000"/>
              </a:spcBef>
              <a:buFont typeface="Wingdings" panose="05000000000000000000" pitchFamily="2" charset="2"/>
              <a:buChar char="u"/>
            </a:pPr>
            <a:fld id="{101A8B84-A340-4418-B6EB-2725B7ACF7EA}" type="slidenum">
              <a:rPr lang="zh-CN" altLang="en-US" sz="1200"/>
              <a:t>22</a:t>
            </a:fld>
            <a:endParaRPr lang="en-US" altLang="zh-CN" sz="120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83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0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7B62-567D-4B6C-9C38-A0A54BD197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2FE0-8E0B-4CA7-9021-D2EA6D995B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914A-F1B2-47C2-B37B-51CA66FE17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0DEA-99FE-4739-BFB8-431A745272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D865-0BBA-4C44-AC48-363544B96E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00100" y="1601723"/>
            <a:ext cx="1227582" cy="16367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937683" y="1601723"/>
            <a:ext cx="1227582" cy="16367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34464" tIns="107571" rIns="134464" bIns="107571"/>
          <a:lstStyle/>
          <a:p>
            <a:pPr algn="ctr" defTabSz="684530" eaLnBrk="0" hangingPunct="0">
              <a:lnSpc>
                <a:spcPct val="90000"/>
              </a:lnSpc>
              <a:defRPr/>
            </a:pPr>
            <a:endParaRPr lang="zh-CN" altLang="en-US" sz="1700">
              <a:solidFill>
                <a:schemeClr val="tx1"/>
              </a:solidFill>
              <a:latin typeface="华文细黑" panose="02010600040101010101" pitchFamily="2" charset="-122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759375" y="1876778"/>
            <a:ext cx="68571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3233411" y="1876778"/>
            <a:ext cx="68571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5624898" y="1876778"/>
            <a:ext cx="68571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ACA6-317E-4854-AF8B-396F8B741D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6946B3-EF97-487C-83C0-0DFA20AD8916}" type="datetimeFigureOut">
              <a:rPr lang="zh-CN" altLang="en-US"/>
              <a:t>2022/6/10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9F9757-CE2E-4503-81E1-5C6739E872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BAE7B28-ADB9-4C0C-9073-DC43E195CD61}" type="datetimeFigureOut">
              <a:rPr lang="zh-CN" altLang="en-US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EA6BCE-6080-4603-91D9-67DD0ABDD8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230C-168E-4D8C-A3E6-E15CAFF3B4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FB1A-FFE9-405A-A795-554A149DB7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8FC0-4788-4AF6-9D74-487F877CBE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83CD-1192-4BF2-B922-2D2CB368C6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E33B-A399-4962-8861-4400FCDAFE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6191-A7E8-4036-82E7-0D61C9107A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7F18-2361-4BF4-B45E-CA886CEB7F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FC68444-AF4A-4A4C-9509-CBE8950A8373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31" name="Picture 7" descr="A6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88" y="0"/>
            <a:ext cx="9197975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图片 7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07950" y="-100013"/>
            <a:ext cx="9307513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图片 1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23850" y="298450"/>
            <a:ext cx="28003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7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 Light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4a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5.xml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customXml" Target="../ink/ink3.xml"/><Relationship Id="rId1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44675"/>
            <a:ext cx="9144000" cy="1943100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全国大学生外语等级考试</a:t>
            </a:r>
            <a:br>
              <a:rPr lang="zh-CN" altLang="en-US" sz="5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5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监考培训</a:t>
            </a:r>
            <a:br>
              <a:rPr lang="en-US" altLang="zh-CN" sz="5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4437112"/>
            <a:ext cx="7920038" cy="7667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湖州师范学院   教务处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2022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日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两证问题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97450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原始要求；考生需携带身份证、准考证参加考试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NEW </a:t>
            </a:r>
            <a:r>
              <a:rPr lang="zh-CN" altLang="en-US" dirty="0">
                <a:solidFill>
                  <a:srgbClr val="CC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带钢印，照片清晰的学生证可以代替身份证；饭卡不能作为有效证件</a:t>
            </a:r>
            <a:endParaRPr lang="en-US" altLang="zh-CN" dirty="0">
              <a:solidFill>
                <a:srgbClr val="CC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FontTx/>
              <a:buNone/>
              <a:defRPr/>
            </a:pPr>
            <a:endParaRPr lang="zh-CN" altLang="en-US" dirty="0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068096-FE2B-445D-9D79-7B774F484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2" y="1186143"/>
            <a:ext cx="8438095" cy="4485714"/>
          </a:xfrm>
          <a:prstGeom prst="rect">
            <a:avLst/>
          </a:prstGeom>
        </p:spPr>
      </p:pic>
      <p:sp>
        <p:nvSpPr>
          <p:cNvPr id="7" name="线形标注 2 14"/>
          <p:cNvSpPr/>
          <p:nvPr/>
        </p:nvSpPr>
        <p:spPr bwMode="auto">
          <a:xfrm>
            <a:off x="6228184" y="2420888"/>
            <a:ext cx="720080" cy="282413"/>
          </a:xfrm>
          <a:prstGeom prst="borderCallout2">
            <a:avLst>
              <a:gd name="adj1" fmla="val 50495"/>
              <a:gd name="adj2" fmla="val 99565"/>
              <a:gd name="adj3" fmla="val 52825"/>
              <a:gd name="adj4" fmla="val 101513"/>
              <a:gd name="adj5" fmla="val 52695"/>
              <a:gd name="adj6" fmla="val 104794"/>
            </a:avLst>
          </a:prstGeom>
          <a:noFill/>
          <a:ln w="5397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908050"/>
            <a:ext cx="8229600" cy="1143000"/>
          </a:xfrm>
        </p:spPr>
        <p:txBody>
          <a:bodyPr/>
          <a:lstStyle/>
          <a:p>
            <a:r>
              <a:rPr lang="zh-CN" altLang="en-US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使用金属探测仪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2233613"/>
            <a:ext cx="5122863" cy="45259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>
                <a:latin typeface="+mn-ea"/>
              </a:rPr>
              <a:t>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进场和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开考前向考生展示并使用金属探测仪，并告之手机、智能手表、智能手环等电子产品不得带到座位上，否则发现按作弊处理。</a:t>
            </a:r>
          </a:p>
          <a:p>
            <a:pPr>
              <a:buFontTx/>
              <a:buNone/>
            </a:pPr>
            <a:endParaRPr lang="zh-CN" altLang="en-US" dirty="0">
              <a:ea typeface="楷体_GB2312"/>
              <a:cs typeface="楷体_GB2312"/>
            </a:endParaRPr>
          </a:p>
          <a:p>
            <a:pPr>
              <a:buFontTx/>
              <a:buNone/>
            </a:pPr>
            <a:r>
              <a:rPr lang="zh-CN" altLang="en-US" dirty="0">
                <a:ea typeface="楷体_GB2312"/>
                <a:cs typeface="楷体_GB2312"/>
              </a:rPr>
              <a:t> </a:t>
            </a:r>
            <a:endParaRPr lang="zh-CN" altLang="en-US" b="1" dirty="0">
              <a:ea typeface="楷体_GB2312"/>
              <a:cs typeface="楷体_GB2312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838450"/>
            <a:ext cx="295275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413161"/>
            <a:ext cx="8712968" cy="39770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971600" y="4005064"/>
            <a:ext cx="2016224" cy="360040"/>
          </a:xfrm>
          <a:prstGeom prst="rect">
            <a:avLst/>
          </a:prstGeom>
          <a:noFill/>
          <a:ln w="50800" cap="sq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FAA9045-A57B-4C5D-A4FF-19C7735CB0C1}"/>
              </a:ext>
            </a:extLst>
          </p:cNvPr>
          <p:cNvSpPr/>
          <p:nvPr/>
        </p:nvSpPr>
        <p:spPr bwMode="auto">
          <a:xfrm>
            <a:off x="2987824" y="3717032"/>
            <a:ext cx="2160240" cy="360040"/>
          </a:xfrm>
          <a:prstGeom prst="rect">
            <a:avLst/>
          </a:prstGeom>
          <a:noFill/>
          <a:ln w="50800" cap="sq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语音 001">
            <a:hlinkClick r:id="" action="ppaction://media"/>
            <a:extLst>
              <a:ext uri="{FF2B5EF4-FFF2-40B4-BE49-F238E27FC236}">
                <a16:creationId xmlns:a16="http://schemas.microsoft.com/office/drawing/2014/main" id="{5A0ED50F-A5D3-4829-8FCE-D93F71DDC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51720" y="3212976"/>
            <a:ext cx="609600" cy="609600"/>
          </a:xfrm>
          <a:prstGeom prst="rect">
            <a:avLst/>
          </a:prstGeom>
        </p:spPr>
      </p:pic>
      <p:pic>
        <p:nvPicPr>
          <p:cNvPr id="3" name="语音 002">
            <a:hlinkClick r:id="" action="ppaction://media"/>
            <a:extLst>
              <a:ext uri="{FF2B5EF4-FFF2-40B4-BE49-F238E27FC236}">
                <a16:creationId xmlns:a16="http://schemas.microsoft.com/office/drawing/2014/main" id="{98DAB994-3FA0-437E-B0B2-9C244B09D1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87845" y="32129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1628775"/>
            <a:ext cx="8713788" cy="41541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厕所问题：麻烦老师在考生进场前和进场后（开考前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分钟内）两次提醒考生先去上厕所，一旦开考不得中途离场。如考试期间考生坚持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必须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要上厕所，监考老师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必须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告知考生成绩作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分，并要求考生在“中途离场知情书”上签字，上完厕所带到总考务室（领卷教室）。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>
              <a:defRPr/>
            </a:pP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>
              <a:defRPr/>
            </a:pP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>
              <a:defRPr/>
            </a:pP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如发现考生身体不舒服，监考老师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必须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立刻通知医护人员（在总考务室）前往考场进行就诊。如医护人员诊断考生身体确实有问题的，考务人员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必须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立刻汇报主考。</a:t>
            </a:r>
            <a:endParaRPr lang="en-US" altLang="zh-CN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>
              <a:defRPr/>
            </a:pP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-171450"/>
            <a:ext cx="8928100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/>
          <p:cNvSpPr txBox="1">
            <a:spLocks noChangeArrowheads="1"/>
          </p:cNvSpPr>
          <p:nvPr/>
        </p:nvSpPr>
        <p:spPr bwMode="auto">
          <a:xfrm>
            <a:off x="608965" y="1844675"/>
            <a:ext cx="7545070" cy="82994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9(15)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点之后发现携带手机、智能手表、智能手环，第一时间联系楼层考务处理 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780665"/>
            <a:ext cx="8914765" cy="27266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284538"/>
            <a:ext cx="8229600" cy="41497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（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）考前，与考试无关物品放置考场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门外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>
              <a:buFontTx/>
              <a:buNone/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）手机违纪作弊一般能被发现，高科技作弊是防不胜防，无线信号接收装置多为手表、橡皮、笔、文具盒等，监考老师要重点检查，及时发现可疑行为。（学校今年与无线电部门配合）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sz="2800" dirty="0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/>
        </p:nvSpPr>
        <p:spPr bwMode="auto">
          <a:xfrm>
            <a:off x="395288" y="10525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考前强调</a:t>
            </a:r>
            <a:endParaRPr lang="zh-CN" altLang="en-US" sz="4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84213" y="1989138"/>
            <a:ext cx="755967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考试前，监考教师清场要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彻底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，向考生强调本次考试启用标准化考场，考试全过程视频监控，务必要求学生考试不要违纪作弊。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6985000" cy="453548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检查内容：</a:t>
            </a:r>
          </a:p>
          <a:p>
            <a:pPr>
              <a:buFont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考场座位表照片与考生准考证上是否一致（防代考）。</a:t>
            </a:r>
          </a:p>
          <a:p>
            <a:pPr>
              <a:buFontTx/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考生试卷、答题卡填涂的信息是否正确。</a:t>
            </a:r>
            <a:endParaRPr lang="zh-CN" altLang="en-US" sz="2800" b="1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检查学生手表、眼镜（眼镜盒）与文具盒是否有问题。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/>
        </p:nvSpPr>
        <p:spPr bwMode="auto">
          <a:xfrm>
            <a:off x="395288" y="6286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检查工作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630"/>
            <a:ext cx="8784976" cy="478726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干扰考生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在听力开始之后，监考教师务必停止走动，保持教室内一前一后监考状态。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一共两次时间提醒工作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）提醒考生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分钟后开始听力；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11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17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）提醒考生还有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分钟考试结束。</a:t>
            </a: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注意：给教室里提供的台钟，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不要面向学生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。此时间仅供参考，具体时间以哨音为准。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收音干扰：听力开始前，关闭信号屏蔽器；听力结束后，立刻开启。（白炽灯问题，听力期间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幢建议关闭）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  <a:cs typeface="楷体_GB2312"/>
            </a:endParaRPr>
          </a:p>
          <a:p>
            <a:pPr>
              <a:lnSpc>
                <a:spcPct val="90000"/>
              </a:lnSpc>
            </a:pP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  <a:cs typeface="楷体_GB2312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6883" y="404178"/>
            <a:ext cx="8229600" cy="1143000"/>
          </a:xfrm>
        </p:spPr>
        <p:txBody>
          <a:bodyPr/>
          <a:lstStyle/>
          <a:p>
            <a:r>
              <a:rPr lang="zh-CN" altLang="en-US" sz="36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常见问题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3131840" y="483111"/>
            <a:ext cx="2736850" cy="88423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考试相关数据</a:t>
            </a:r>
          </a:p>
          <a:p>
            <a:pPr eaLnBrk="0" hangingPunct="0"/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818" name="Rectangle 59"/>
          <p:cNvSpPr>
            <a:spLocks noChangeArrowheads="1"/>
          </p:cNvSpPr>
          <p:nvPr/>
        </p:nvSpPr>
        <p:spPr bwMode="auto">
          <a:xfrm>
            <a:off x="879475" y="2741613"/>
            <a:ext cx="9832975" cy="4572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7583" y="1715881"/>
            <a:ext cx="7272807" cy="62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8450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kern="1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kern="1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本次大学外语等级考试共有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11620</a:t>
            </a:r>
            <a:r>
              <a:rPr lang="zh-CN" altLang="zh-CN" kern="1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人次参加考试，</a:t>
            </a:r>
            <a:r>
              <a:rPr lang="zh-CN" altLang="en-US" kern="1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考生数量</a:t>
            </a:r>
            <a:r>
              <a:rPr lang="zh-CN" altLang="zh-CN" kern="1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情况大致如下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:</a:t>
            </a:r>
            <a:endParaRPr lang="zh-CN" altLang="zh-CN" kern="1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40122B6-D2D4-4082-B175-FAED6E20A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21977"/>
              </p:ext>
            </p:extLst>
          </p:nvPr>
        </p:nvGraphicFramePr>
        <p:xfrm>
          <a:off x="971600" y="2492896"/>
          <a:ext cx="7128791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847">
                  <a:extLst>
                    <a:ext uri="{9D8B030D-6E8A-4147-A177-3AD203B41FA5}">
                      <a16:colId xmlns:a16="http://schemas.microsoft.com/office/drawing/2014/main" val="2200763857"/>
                    </a:ext>
                  </a:extLst>
                </a:gridCol>
                <a:gridCol w="1151398">
                  <a:extLst>
                    <a:ext uri="{9D8B030D-6E8A-4147-A177-3AD203B41FA5}">
                      <a16:colId xmlns:a16="http://schemas.microsoft.com/office/drawing/2014/main" val="1765392405"/>
                    </a:ext>
                  </a:extLst>
                </a:gridCol>
                <a:gridCol w="1546599">
                  <a:extLst>
                    <a:ext uri="{9D8B030D-6E8A-4147-A177-3AD203B41FA5}">
                      <a16:colId xmlns:a16="http://schemas.microsoft.com/office/drawing/2014/main" val="11773722"/>
                    </a:ext>
                  </a:extLst>
                </a:gridCol>
                <a:gridCol w="1546599">
                  <a:extLst>
                    <a:ext uri="{9D8B030D-6E8A-4147-A177-3AD203B41FA5}">
                      <a16:colId xmlns:a16="http://schemas.microsoft.com/office/drawing/2014/main" val="279611359"/>
                    </a:ext>
                  </a:extLst>
                </a:gridCol>
                <a:gridCol w="1342348">
                  <a:extLst>
                    <a:ext uri="{9D8B030D-6E8A-4147-A177-3AD203B41FA5}">
                      <a16:colId xmlns:a16="http://schemas.microsoft.com/office/drawing/2014/main" val="49189775"/>
                    </a:ext>
                  </a:extLst>
                </a:gridCol>
              </a:tblGrid>
              <a:tr h="5461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考试级别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总数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湖州师范学院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湖州学院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5565260"/>
                  </a:ext>
                </a:extLst>
              </a:tr>
              <a:tr h="467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研本专科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成人教育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35529"/>
                  </a:ext>
                </a:extLst>
              </a:tr>
              <a:tr h="673685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外语四级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4942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2706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80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2156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3241141"/>
                  </a:ext>
                </a:extLst>
              </a:tr>
              <a:tr h="58669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外语六级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6126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3619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2501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2865983"/>
                  </a:ext>
                </a:extLst>
              </a:tr>
              <a:tr h="6011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外语三级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552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194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179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179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983753"/>
                  </a:ext>
                </a:extLst>
              </a:tr>
              <a:tr h="580896"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zh-CN" sz="1400" kern="0">
                          <a:effectLst/>
                        </a:rPr>
                        <a:t>总计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11620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6519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200"/>
                        </a:lnSpc>
                      </a:pPr>
                      <a:r>
                        <a:rPr lang="en-US" sz="1400" kern="0">
                          <a:effectLst/>
                        </a:rPr>
                        <a:t>265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200"/>
                        </a:lnSpc>
                      </a:pPr>
                      <a:r>
                        <a:rPr lang="en-US" sz="1400" kern="0" dirty="0">
                          <a:effectLst/>
                        </a:rPr>
                        <a:t>4836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5841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/>
        </p:nvSpPr>
        <p:spPr bwMode="auto">
          <a:xfrm>
            <a:off x="395288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填写考试材料相关的信息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36725"/>
            <a:ext cx="8435975" cy="430085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如实填写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答题卡袋、试卷袋封面上各栏信息。</a:t>
            </a:r>
          </a:p>
          <a:p>
            <a:pPr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（1）湖州师范学院和湖州学院等级考试属于同一个考点，考点名称是湖州师范学院，因此试卷的学校栏统一填写“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湖州师范学院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”。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四六级学校代码：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33010，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校区：</a:t>
            </a:r>
            <a:r>
              <a:rPr lang="en-US" altLang="zh-CN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</a:p>
          <a:p>
            <a:pPr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三级学校代码：</a:t>
            </a:r>
            <a:r>
              <a:rPr lang="en-US" altLang="zh-CN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3010，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校区：</a:t>
            </a:r>
            <a:r>
              <a:rPr lang="en-US" altLang="zh-CN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endParaRPr lang="zh-CN" altLang="en-US" sz="28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（2）两位监考签名不要签错位置，主考或考务负责是学院和教务处领导。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内容占位符 2"/>
          <p:cNvSpPr txBox="1"/>
          <p:nvPr/>
        </p:nvSpPr>
        <p:spPr bwMode="auto">
          <a:xfrm>
            <a:off x="323850" y="1230313"/>
            <a:ext cx="8229600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zh-CN" sz="2200" u="sng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试题册背面内容有作文题目、准考证号填写栏、姓名填写栏以及条形码粘贴条。</a:t>
            </a:r>
            <a:endParaRPr lang="zh-CN" altLang="en-US" sz="2200" u="sng">
              <a:solidFill>
                <a:schemeClr val="tx1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17412" name="Picture 11" descr="C:\Users\Administrator\AppData\Roaming\Tencent\Users\58445695\QQ\WinTemp\RichOle\EHVQM{7_D%T7E$`)8S[%0PM.jpg"/>
          <p:cNvPicPr>
            <a:picLocks noChangeAspect="1" noChangeArrowheads="1"/>
          </p:cNvPicPr>
          <p:nvPr/>
        </p:nvPicPr>
        <p:blipFill>
          <a:blip r:embed="rId3"/>
          <a:srcRect b="7652"/>
          <a:stretch>
            <a:fillRect/>
          </a:stretch>
        </p:blipFill>
        <p:spPr bwMode="auto">
          <a:xfrm>
            <a:off x="1835150" y="2324100"/>
            <a:ext cx="3876675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线形标注 1 13"/>
          <p:cNvSpPr/>
          <p:nvPr/>
        </p:nvSpPr>
        <p:spPr bwMode="auto">
          <a:xfrm>
            <a:off x="3779838" y="2232025"/>
            <a:ext cx="4537075" cy="2376488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/>
          </a:p>
        </p:txBody>
      </p:sp>
      <p:sp>
        <p:nvSpPr>
          <p:cNvPr id="17414" name="线形标注 2 14"/>
          <p:cNvSpPr/>
          <p:nvPr/>
        </p:nvSpPr>
        <p:spPr bwMode="auto">
          <a:xfrm>
            <a:off x="1763713" y="2520950"/>
            <a:ext cx="4103687" cy="2232025"/>
          </a:xfrm>
          <a:prstGeom prst="borderCallout2">
            <a:avLst>
              <a:gd name="adj1" fmla="val 18750"/>
              <a:gd name="adj2" fmla="val -1278"/>
              <a:gd name="adj3" fmla="val 18750"/>
              <a:gd name="adj4" fmla="val -16667"/>
              <a:gd name="adj5" fmla="val 34898"/>
              <a:gd name="adj6" fmla="val -31597"/>
            </a:avLst>
          </a:prstGeom>
          <a:noFill/>
          <a:ln w="5397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rgbClr val="FFC000"/>
              </a:solidFill>
            </a:endParaRPr>
          </a:p>
        </p:txBody>
      </p:sp>
      <p:sp>
        <p:nvSpPr>
          <p:cNvPr id="17415" name="TextBox 15"/>
          <p:cNvSpPr txBox="1">
            <a:spLocks noChangeArrowheads="1"/>
          </p:cNvSpPr>
          <p:nvPr/>
        </p:nvSpPr>
        <p:spPr bwMode="auto">
          <a:xfrm>
            <a:off x="0" y="3384550"/>
            <a:ext cx="1619250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rgbClr val="FFC000"/>
                </a:solidFill>
              </a:rPr>
              <a:t>作文题目区域</a:t>
            </a:r>
          </a:p>
        </p:txBody>
      </p:sp>
      <p:sp>
        <p:nvSpPr>
          <p:cNvPr id="17416" name="线形标注 2 16"/>
          <p:cNvSpPr/>
          <p:nvPr/>
        </p:nvSpPr>
        <p:spPr bwMode="auto">
          <a:xfrm>
            <a:off x="1835150" y="5040313"/>
            <a:ext cx="2736850" cy="1584325"/>
          </a:xfrm>
          <a:prstGeom prst="borderCallout2">
            <a:avLst>
              <a:gd name="adj1" fmla="val 18750"/>
              <a:gd name="adj2" fmla="val -1278"/>
              <a:gd name="adj3" fmla="val 18750"/>
              <a:gd name="adj4" fmla="val -16667"/>
              <a:gd name="adj5" fmla="val 34898"/>
              <a:gd name="adj6" fmla="val -31597"/>
            </a:avLst>
          </a:prstGeom>
          <a:noFill/>
          <a:ln w="5397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rgbClr val="FFC000"/>
              </a:solidFill>
            </a:endParaRPr>
          </a:p>
        </p:txBody>
      </p:sp>
      <p:sp>
        <p:nvSpPr>
          <p:cNvPr id="17417" name="TextBox 17"/>
          <p:cNvSpPr txBox="1">
            <a:spLocks noChangeArrowheads="1"/>
          </p:cNvSpPr>
          <p:nvPr/>
        </p:nvSpPr>
        <p:spPr bwMode="auto">
          <a:xfrm>
            <a:off x="71438" y="5616575"/>
            <a:ext cx="1620837" cy="3381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FFC000"/>
                </a:solidFill>
              </a:rPr>
              <a:t>个人信息填涂区</a:t>
            </a:r>
          </a:p>
        </p:txBody>
      </p:sp>
      <p:sp>
        <p:nvSpPr>
          <p:cNvPr id="17418" name="线形标注 2 18"/>
          <p:cNvSpPr/>
          <p:nvPr/>
        </p:nvSpPr>
        <p:spPr bwMode="auto">
          <a:xfrm>
            <a:off x="4714875" y="5040313"/>
            <a:ext cx="865188" cy="1584325"/>
          </a:xfrm>
          <a:prstGeom prst="borderCallout2">
            <a:avLst>
              <a:gd name="adj1" fmla="val 64926"/>
              <a:gd name="adj2" fmla="val 188495"/>
              <a:gd name="adj3" fmla="val 23560"/>
              <a:gd name="adj4" fmla="val 108907"/>
              <a:gd name="adj5" fmla="val 29125"/>
              <a:gd name="adj6" fmla="val 98213"/>
            </a:avLst>
          </a:prstGeom>
          <a:noFill/>
          <a:ln w="5397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rgbClr val="FFC000"/>
              </a:solidFill>
            </a:endParaRPr>
          </a:p>
        </p:txBody>
      </p:sp>
      <p:sp>
        <p:nvSpPr>
          <p:cNvPr id="17419" name="TextBox 19"/>
          <p:cNvSpPr txBox="1">
            <a:spLocks noChangeArrowheads="1"/>
          </p:cNvSpPr>
          <p:nvPr/>
        </p:nvSpPr>
        <p:spPr bwMode="auto">
          <a:xfrm>
            <a:off x="6084888" y="6121400"/>
            <a:ext cx="1871662" cy="36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rgbClr val="FFC000"/>
                </a:solidFill>
              </a:rPr>
              <a:t>条形码粘贴条</a:t>
            </a:r>
          </a:p>
        </p:txBody>
      </p:sp>
      <p:pic>
        <p:nvPicPr>
          <p:cNvPr id="17420" name="Picture 12" descr="C:\Users\Administrator\AppData\Roaming\Tencent\Users\58445695\QQ\WinTemp\RichOle\}VEQPR1E8W6996{3O4U3V{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088" y="3168650"/>
            <a:ext cx="2968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21"/>
          <p:cNvSpPr txBox="1">
            <a:spLocks noChangeArrowheads="1"/>
          </p:cNvSpPr>
          <p:nvPr/>
        </p:nvSpPr>
        <p:spPr bwMode="auto">
          <a:xfrm>
            <a:off x="6156325" y="4968875"/>
            <a:ext cx="2771775" cy="36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rgbClr val="FFC000"/>
                </a:solidFill>
              </a:rPr>
              <a:t>条形码粘贴条增加提示语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内容占位符 2"/>
          <p:cNvSpPr txBox="1"/>
          <p:nvPr/>
        </p:nvSpPr>
        <p:spPr bwMode="auto">
          <a:xfrm>
            <a:off x="250825" y="296863"/>
            <a:ext cx="8229600" cy="8636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</p:spPr>
        <p:txBody>
          <a:bodyPr/>
          <a:lstStyle/>
          <a:p>
            <a:pPr marL="342900" indent="-342900" eaLnBrk="0" hangingPunct="0"/>
            <a:r>
              <a:rPr lang="zh-CN" altLang="en-US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！答题卡</a:t>
            </a:r>
            <a:r>
              <a:rPr lang="en-US" altLang="zh-CN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原有作文题目位置印制考生须知，条形码粘贴框调整至答题卡</a:t>
            </a:r>
            <a:r>
              <a:rPr lang="en-US" altLang="zh-CN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上。</a:t>
            </a:r>
            <a:endParaRPr lang="zh-CN" altLang="en-US" sz="2200">
              <a:solidFill>
                <a:schemeClr val="tx1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8" name="内容占位符 2"/>
          <p:cNvSpPr txBox="1"/>
          <p:nvPr/>
        </p:nvSpPr>
        <p:spPr bwMode="auto">
          <a:xfrm>
            <a:off x="-11113" y="1484313"/>
            <a:ext cx="2016126" cy="79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buFont typeface="Wingdings" panose="05000000000000000000" pitchFamily="2" charset="2"/>
              <a:buChar char="l"/>
            </a:pP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答题卡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样式</a:t>
            </a:r>
            <a:endParaRPr lang="en-US" altLang="zh-CN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 eaLnBrk="0" hangingPunct="0"/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(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CET4</a:t>
            </a:r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为例）</a:t>
            </a:r>
          </a:p>
        </p:txBody>
      </p:sp>
      <p:pic>
        <p:nvPicPr>
          <p:cNvPr id="18436" name="Picture 1" descr="C:\Users\Administrator\AppData\Roaming\Tencent\Users\58445695\QQ\WinTemp\RichOle\}K8EXCRP]YY})G[XW0%{)$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138" y="1484313"/>
            <a:ext cx="3527425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线形标注 2 14"/>
          <p:cNvSpPr/>
          <p:nvPr/>
        </p:nvSpPr>
        <p:spPr bwMode="auto">
          <a:xfrm>
            <a:off x="2581275" y="2203450"/>
            <a:ext cx="1223963" cy="649288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-78176"/>
              <a:gd name="adj6" fmla="val 251898"/>
            </a:avLst>
          </a:prstGeom>
          <a:noFill/>
          <a:ln w="5397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262" y="2636490"/>
            <a:ext cx="1224136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宋体" panose="02010600030101010101" pitchFamily="2" charset="-122"/>
              </a:rPr>
              <a:t>正面</a:t>
            </a:r>
          </a:p>
        </p:txBody>
      </p:sp>
      <p:sp>
        <p:nvSpPr>
          <p:cNvPr id="18439" name="TextBox 15"/>
          <p:cNvSpPr txBox="1">
            <a:spLocks noChangeArrowheads="1"/>
          </p:cNvSpPr>
          <p:nvPr/>
        </p:nvSpPr>
        <p:spPr bwMode="auto">
          <a:xfrm>
            <a:off x="5715000" y="1411288"/>
            <a:ext cx="1619250" cy="36988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条形码粘贴区</a:t>
            </a:r>
          </a:p>
        </p:txBody>
      </p:sp>
      <p:sp>
        <p:nvSpPr>
          <p:cNvPr id="18440" name="线形标注 2 14"/>
          <p:cNvSpPr/>
          <p:nvPr/>
        </p:nvSpPr>
        <p:spPr bwMode="auto">
          <a:xfrm>
            <a:off x="1933575" y="2995613"/>
            <a:ext cx="3240088" cy="1800225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15403"/>
              <a:gd name="adj5" fmla="val 81958"/>
              <a:gd name="adj6" fmla="val 116500"/>
            </a:avLst>
          </a:prstGeom>
          <a:noFill/>
          <a:ln w="5397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18441" name="Picture 1" descr="C:\Users\Administrator\AppData\Roaming\Tencent\Users\58445695\QQ\WinTemp\RichOle\Y{13(1S{)X6LJ%VO0ER{$)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3050" y="3211513"/>
            <a:ext cx="23463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线形标注 2 14"/>
          <p:cNvSpPr/>
          <p:nvPr/>
        </p:nvSpPr>
        <p:spPr bwMode="auto">
          <a:xfrm>
            <a:off x="1933575" y="4795838"/>
            <a:ext cx="3240088" cy="1395412"/>
          </a:xfrm>
          <a:prstGeom prst="borderCallout2">
            <a:avLst>
              <a:gd name="adj1" fmla="val 49403"/>
              <a:gd name="adj2" fmla="val 329"/>
              <a:gd name="adj3" fmla="val 24060"/>
              <a:gd name="adj4" fmla="val -17852"/>
              <a:gd name="adj5" fmla="val 53653"/>
              <a:gd name="adj6" fmla="val -30171"/>
            </a:avLst>
          </a:prstGeom>
          <a:noFill/>
          <a:ln w="5397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133350" y="5661025"/>
            <a:ext cx="1439863" cy="3683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作文作答区</a:t>
            </a:r>
          </a:p>
        </p:txBody>
      </p:sp>
      <p:sp>
        <p:nvSpPr>
          <p:cNvPr id="18444" name="TextBox 15"/>
          <p:cNvSpPr txBox="1">
            <a:spLocks noChangeArrowheads="1"/>
          </p:cNvSpPr>
          <p:nvPr/>
        </p:nvSpPr>
        <p:spPr bwMode="auto">
          <a:xfrm>
            <a:off x="5426075" y="4508500"/>
            <a:ext cx="1116013" cy="92233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考生须知，</a:t>
            </a:r>
            <a:endParaRPr lang="en-US" altLang="zh-CN" sz="1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要求考生</a:t>
            </a:r>
            <a:endParaRPr lang="en-US" altLang="zh-CN" sz="1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仔细阅读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4974" y="2483763"/>
            <a:ext cx="12241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宋体" panose="02010600030101010101" pitchFamily="2" charset="-122"/>
              </a:rPr>
              <a:t>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8" grpId="0"/>
      <p:bldP spid="18437" grpId="0" animBg="1"/>
      <p:bldP spid="18439" grpId="0" animBg="1"/>
      <p:bldP spid="18440" grpId="0" animBg="1"/>
      <p:bldP spid="18442" grpId="0" animBg="1"/>
      <p:bldP spid="18443" grpId="0" animBg="1"/>
      <p:bldP spid="184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485900"/>
            <a:ext cx="8229600" cy="676275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监考教师要按要求填写缺考考生信息。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/>
        </p:nvSpPr>
        <p:spPr bwMode="auto">
          <a:xfrm>
            <a:off x="566738" y="5048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填涂缺考信息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828198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    四六级缺考：在缺考考生答题卡上的准考证栏内</a:t>
            </a:r>
            <a:r>
              <a:rPr lang="zh-CN" altLang="en-US" sz="2800" b="0" u="sng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填写并涂卡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准考证号码最后2位，</a:t>
            </a:r>
            <a:r>
              <a:rPr lang="zh-CN" altLang="en-US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试题册背面（封底）填写准考证号码最后2位，条形码无需揭下，填写答题卡上学校、姓名栏内用黑色字迹的签字笔如实填写。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    三级缺考：在缺考考生的答题卡上的准考证栏内</a:t>
            </a:r>
            <a:r>
              <a:rPr lang="zh-CN" altLang="en-US" sz="2800" b="0" u="sng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填写并涂卡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15位完整的准考证号码</a:t>
            </a:r>
            <a:r>
              <a:rPr lang="zh-CN" altLang="en-US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,答题卡上学校、姓名栏内用黑色字迹的签字笔如实填写；在缺考考生的试卷二上填写准考证号、姓名、学校、座位号等信息。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5"/>
          <p:cNvSpPr txBox="1">
            <a:spLocks noChangeArrowheads="1"/>
          </p:cNvSpPr>
          <p:nvPr/>
        </p:nvSpPr>
        <p:spPr bwMode="auto">
          <a:xfrm>
            <a:off x="971550" y="1557338"/>
            <a:ext cx="6624638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填写（涂）卡</a:t>
            </a:r>
            <a:r>
              <a:rPr lang="en-US" alt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、卡</a:t>
            </a:r>
            <a:r>
              <a:rPr lang="en-US" alt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以及试题册背面姓名和准考证号后两位，条形码无需揭下！</a:t>
            </a:r>
          </a:p>
        </p:txBody>
      </p:sp>
      <p:pic>
        <p:nvPicPr>
          <p:cNvPr id="54274" name="Picture 2" descr="C:\Users\Administrator\AppData\Roaming\Tencent\Users\58445695\QQ\WinTemp\RichOle\T4BH3A$9{{ZMDTRRU`]TN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675" y="2492375"/>
            <a:ext cx="45577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C:\Users\Administrator\AppData\Roaming\Tencent\Users\58445695\QQ\WinTemp\RichOle\DFVUN(`$@5_AA{(6@~EK}(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581525"/>
            <a:ext cx="4597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36"/>
          <p:cNvSpPr txBox="1">
            <a:spLocks noChangeArrowheads="1"/>
          </p:cNvSpPr>
          <p:nvPr/>
        </p:nvSpPr>
        <p:spPr bwMode="auto">
          <a:xfrm>
            <a:off x="4859338" y="3141663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tx1"/>
                </a:solidFill>
              </a:rPr>
              <a:t>1</a:t>
            </a:r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54277" name="TextBox 37"/>
          <p:cNvSpPr txBox="1">
            <a:spLocks noChangeArrowheads="1"/>
          </p:cNvSpPr>
          <p:nvPr/>
        </p:nvSpPr>
        <p:spPr bwMode="auto">
          <a:xfrm>
            <a:off x="4951413" y="3141663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tx1"/>
                </a:solidFill>
              </a:rPr>
              <a:t>1</a:t>
            </a:r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54278" name="矩形 38"/>
          <p:cNvSpPr>
            <a:spLocks noChangeArrowheads="1"/>
          </p:cNvSpPr>
          <p:nvPr/>
        </p:nvSpPr>
        <p:spPr bwMode="auto">
          <a:xfrm>
            <a:off x="4916488" y="3429000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54279" name="矩形 39"/>
          <p:cNvSpPr>
            <a:spLocks noChangeArrowheads="1"/>
          </p:cNvSpPr>
          <p:nvPr/>
        </p:nvSpPr>
        <p:spPr bwMode="auto">
          <a:xfrm>
            <a:off x="5019675" y="3429000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54280" name="TextBox 40"/>
          <p:cNvSpPr txBox="1">
            <a:spLocks noChangeArrowheads="1"/>
          </p:cNvSpPr>
          <p:nvPr/>
        </p:nvSpPr>
        <p:spPr bwMode="auto">
          <a:xfrm>
            <a:off x="1331913" y="3141663"/>
            <a:ext cx="6985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tx1"/>
                </a:solidFill>
              </a:rPr>
              <a:t>XX</a:t>
            </a:r>
            <a:r>
              <a:rPr lang="zh-CN" altLang="en-US" sz="1200">
                <a:solidFill>
                  <a:schemeClr val="tx1"/>
                </a:solidFill>
              </a:rPr>
              <a:t>大学</a:t>
            </a:r>
          </a:p>
        </p:txBody>
      </p:sp>
      <p:sp>
        <p:nvSpPr>
          <p:cNvPr id="54281" name="TextBox 41"/>
          <p:cNvSpPr txBox="1">
            <a:spLocks noChangeArrowheads="1"/>
          </p:cNvSpPr>
          <p:nvPr/>
        </p:nvSpPr>
        <p:spPr bwMode="auto">
          <a:xfrm>
            <a:off x="1403350" y="3454400"/>
            <a:ext cx="57626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chemeClr val="tx1"/>
                </a:solidFill>
              </a:rPr>
              <a:t>张小</a:t>
            </a:r>
          </a:p>
        </p:txBody>
      </p:sp>
      <p:sp>
        <p:nvSpPr>
          <p:cNvPr id="54282" name="矩形 42"/>
          <p:cNvSpPr>
            <a:spLocks noChangeArrowheads="1"/>
          </p:cNvSpPr>
          <p:nvPr/>
        </p:nvSpPr>
        <p:spPr bwMode="auto">
          <a:xfrm>
            <a:off x="4932363" y="5518150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54283" name="矩形 43"/>
          <p:cNvSpPr>
            <a:spLocks noChangeArrowheads="1"/>
          </p:cNvSpPr>
          <p:nvPr/>
        </p:nvSpPr>
        <p:spPr bwMode="auto">
          <a:xfrm>
            <a:off x="5035550" y="5518150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54284" name="TextBox 44"/>
          <p:cNvSpPr txBox="1">
            <a:spLocks noChangeArrowheads="1"/>
          </p:cNvSpPr>
          <p:nvPr/>
        </p:nvSpPr>
        <p:spPr bwMode="auto">
          <a:xfrm>
            <a:off x="4878388" y="5229225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tx1"/>
                </a:solidFill>
              </a:rPr>
              <a:t>1</a:t>
            </a:r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54285" name="TextBox 45"/>
          <p:cNvSpPr txBox="1">
            <a:spLocks noChangeArrowheads="1"/>
          </p:cNvSpPr>
          <p:nvPr/>
        </p:nvSpPr>
        <p:spPr bwMode="auto">
          <a:xfrm>
            <a:off x="4981575" y="5229225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tx1"/>
                </a:solidFill>
              </a:rPr>
              <a:t>1</a:t>
            </a:r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54286" name="TextBox 46"/>
          <p:cNvSpPr txBox="1">
            <a:spLocks noChangeArrowheads="1"/>
          </p:cNvSpPr>
          <p:nvPr/>
        </p:nvSpPr>
        <p:spPr bwMode="auto">
          <a:xfrm>
            <a:off x="1476375" y="5529263"/>
            <a:ext cx="6985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tx1"/>
                </a:solidFill>
              </a:rPr>
              <a:t>XX</a:t>
            </a:r>
            <a:r>
              <a:rPr lang="zh-CN" altLang="en-US" sz="1200">
                <a:solidFill>
                  <a:schemeClr val="tx1"/>
                </a:solidFill>
              </a:rPr>
              <a:t>大学</a:t>
            </a:r>
          </a:p>
        </p:txBody>
      </p:sp>
      <p:sp>
        <p:nvSpPr>
          <p:cNvPr id="54287" name="TextBox 47"/>
          <p:cNvSpPr txBox="1">
            <a:spLocks noChangeArrowheads="1"/>
          </p:cNvSpPr>
          <p:nvPr/>
        </p:nvSpPr>
        <p:spPr bwMode="auto">
          <a:xfrm>
            <a:off x="1557338" y="6092825"/>
            <a:ext cx="576262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100">
                <a:solidFill>
                  <a:schemeClr val="tx1"/>
                </a:solidFill>
              </a:rPr>
              <a:t>张小</a:t>
            </a:r>
          </a:p>
        </p:txBody>
      </p:sp>
      <p:sp>
        <p:nvSpPr>
          <p:cNvPr id="54288" name="TextBox 6"/>
          <p:cNvSpPr txBox="1">
            <a:spLocks noChangeArrowheads="1"/>
          </p:cNvSpPr>
          <p:nvPr/>
        </p:nvSpPr>
        <p:spPr bwMode="auto">
          <a:xfrm>
            <a:off x="1115695" y="993140"/>
            <a:ext cx="66960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四、六级考试答题卡  缺考考生填涂方法</a:t>
            </a:r>
          </a:p>
        </p:txBody>
      </p:sp>
      <p:pic>
        <p:nvPicPr>
          <p:cNvPr id="54289" name="Picture 11" descr="C:\Users\Administrator\AppData\Roaming\Tencent\Users\58445695\QQ\WinTemp\RichOle\EHVQM{7_D%T7E$`)8S[%0P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565400"/>
            <a:ext cx="33432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矩形 48"/>
          <p:cNvSpPr>
            <a:spLocks noChangeArrowheads="1"/>
          </p:cNvSpPr>
          <p:nvPr/>
        </p:nvSpPr>
        <p:spPr bwMode="auto">
          <a:xfrm>
            <a:off x="5818188" y="4943475"/>
            <a:ext cx="3290887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</a:rPr>
              <a:t>！！条形码无需揭下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258888" y="3141663"/>
            <a:ext cx="792162" cy="461962"/>
          </a:xfrm>
          <a:prstGeom prst="rect">
            <a:avLst/>
          </a:prstGeom>
          <a:noFill/>
          <a:ln w="38100" cap="rnd" algn="ctr"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03350" y="5373688"/>
            <a:ext cx="865188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87900" y="3141663"/>
            <a:ext cx="504825" cy="460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87900" y="5229225"/>
            <a:ext cx="504825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23" grpId="0" animBg="1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306388" y="1476375"/>
            <a:ext cx="1169987" cy="418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大学外语等级考试</a:t>
            </a:r>
          </a:p>
          <a:p>
            <a:r>
              <a:rPr lang="zh-CN" altLang="en-US" sz="3200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考场记录单</a:t>
            </a:r>
          </a:p>
        </p:txBody>
      </p:sp>
      <p:pic>
        <p:nvPicPr>
          <p:cNvPr id="55298" name="Picture 7" descr="未命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38" y="406400"/>
            <a:ext cx="69850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844800" y="5805488"/>
            <a:ext cx="5184775" cy="1038225"/>
          </a:xfrm>
          <a:prstGeom prst="wedgeRoundRectCallout">
            <a:avLst>
              <a:gd name="adj1" fmla="val -18245"/>
              <a:gd name="adj2" fmla="val -25091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800" b="0">
                <a:solidFill>
                  <a:schemeClr val="tx1"/>
                </a:solidFill>
              </a:rPr>
              <a:t>缺考考生信息必须填写准确，</a:t>
            </a:r>
          </a:p>
          <a:p>
            <a:pPr algn="ctr"/>
            <a:r>
              <a:rPr lang="zh-CN" altLang="en-US" sz="2800" b="0">
                <a:solidFill>
                  <a:schemeClr val="tx1"/>
                </a:solidFill>
              </a:rPr>
              <a:t>准考证号填写最后</a:t>
            </a:r>
            <a:r>
              <a:rPr lang="en-US" altLang="zh-CN" sz="2800" b="0">
                <a:solidFill>
                  <a:schemeClr val="tx1"/>
                </a:solidFill>
              </a:rPr>
              <a:t>2</a:t>
            </a:r>
            <a:r>
              <a:rPr lang="zh-CN" altLang="en-US" sz="2800" b="0">
                <a:solidFill>
                  <a:schemeClr val="tx1"/>
                </a:solidFill>
              </a:rPr>
              <a:t>位即可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4284663" y="3357563"/>
            <a:ext cx="576262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b="0">
                <a:solidFill>
                  <a:srgbClr val="FF0000"/>
                </a:solidFill>
              </a:rPr>
              <a:t> 13</a:t>
            </a:r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2700338" y="3357563"/>
            <a:ext cx="792162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0">
                <a:solidFill>
                  <a:srgbClr val="FF0000"/>
                </a:solidFill>
              </a:rPr>
              <a:t>张三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image004副本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693738"/>
            <a:ext cx="6216650" cy="5832475"/>
          </a:xfrm>
        </p:spPr>
      </p:pic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3276600" y="981075"/>
            <a:ext cx="1439863" cy="320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500" b="0">
                <a:solidFill>
                  <a:srgbClr val="FF3300"/>
                </a:solidFill>
              </a:rPr>
              <a:t>湖州师范学院</a:t>
            </a:r>
          </a:p>
        </p:txBody>
      </p:sp>
      <p:sp>
        <p:nvSpPr>
          <p:cNvPr id="56323" name="Rectangle 7"/>
          <p:cNvSpPr>
            <a:spLocks noChangeArrowheads="1"/>
          </p:cNvSpPr>
          <p:nvPr/>
        </p:nvSpPr>
        <p:spPr bwMode="auto">
          <a:xfrm>
            <a:off x="6300788" y="981075"/>
            <a:ext cx="792162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0">
                <a:solidFill>
                  <a:srgbClr val="FF3300"/>
                </a:solidFill>
              </a:rPr>
              <a:t>张三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331913" y="4365625"/>
            <a:ext cx="4175125" cy="1150938"/>
          </a:xfrm>
          <a:prstGeom prst="wedgeRoundRectCallout">
            <a:avLst>
              <a:gd name="adj1" fmla="val 10380"/>
              <a:gd name="adj2" fmla="val -294412"/>
              <a:gd name="adj3" fmla="val 16667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000">
                <a:solidFill>
                  <a:schemeClr val="tx1"/>
                </a:solidFill>
              </a:rPr>
              <a:t>缺考考生答题卡上的学校、姓名如实填写</a:t>
            </a:r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>
            <a:off x="5724525" y="4941888"/>
            <a:ext cx="2525713" cy="1511300"/>
          </a:xfrm>
          <a:prstGeom prst="wedgeRoundRectCallout">
            <a:avLst>
              <a:gd name="adj1" fmla="val 1981"/>
              <a:gd name="adj2" fmla="val -282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800" b="0">
                <a:solidFill>
                  <a:srgbClr val="FF3300"/>
                </a:solidFill>
              </a:rPr>
              <a:t>准考证号码</a:t>
            </a:r>
            <a:r>
              <a:rPr lang="en-US" altLang="zh-CN" sz="2800" b="0">
                <a:solidFill>
                  <a:srgbClr val="FF3300"/>
                </a:solidFill>
              </a:rPr>
              <a:t>15</a:t>
            </a:r>
            <a:r>
              <a:rPr lang="zh-CN" altLang="en-US" sz="2800" b="0">
                <a:solidFill>
                  <a:srgbClr val="FF3300"/>
                </a:solidFill>
              </a:rPr>
              <a:t>位要全部填写，并涂卡</a:t>
            </a: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306388" y="1476375"/>
            <a:ext cx="1169987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三级考试 答题卡  </a:t>
            </a:r>
          </a:p>
          <a:p>
            <a:r>
              <a:rPr lang="zh-CN" altLang="en-US" sz="3200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缺考考生 填写方法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nimBg="1" autoUpdateAnimBg="0"/>
      <p:bldP spid="19462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995" y="2564765"/>
            <a:ext cx="8229600" cy="3095625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Blip>
                <a:blip r:embed="rId3"/>
              </a:buBlip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原则上要求两名监考员在教室里“一前一后，一站一坐”进行监考。</a:t>
            </a:r>
          </a:p>
          <a:p>
            <a:pPr>
              <a:lnSpc>
                <a:spcPct val="110000"/>
              </a:lnSpc>
              <a:buFontTx/>
              <a:buBlip>
                <a:blip r:embed="rId3"/>
              </a:buBlip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不得看书籍报纸，玩平板或电子书之类产品，不得在教室、走廊大声喧哗，禁止抽烟！</a:t>
            </a:r>
          </a:p>
          <a:p>
            <a:pPr>
              <a:lnSpc>
                <a:spcPct val="110000"/>
              </a:lnSpc>
              <a:buFontTx/>
              <a:buNone/>
            </a:pPr>
            <a:endParaRPr lang="zh-CN" altLang="en-US" dirty="0"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zh-CN" altLang="en-US" b="1" dirty="0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1143000"/>
          </a:xfrm>
        </p:spPr>
        <p:txBody>
          <a:bodyPr/>
          <a:lstStyle/>
          <a:p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监考要求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0550" y="2247900"/>
            <a:ext cx="8229600" cy="391795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Blip>
                <a:blip r:embed="rId3"/>
              </a:buBlip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缺考或空白答题卡、试卷不得启用！</a:t>
            </a:r>
          </a:p>
          <a:p>
            <a:pPr>
              <a:lnSpc>
                <a:spcPct val="110000"/>
              </a:lnSpc>
              <a:buFontTx/>
              <a:buBlip>
                <a:blip r:embed="rId3"/>
              </a:buBlip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监考老师应提醒考生注意答题卡妥善保管，监考教师不得自作主张启用考场中缺考答题卡。</a:t>
            </a:r>
          </a:p>
          <a:p>
            <a:pPr>
              <a:lnSpc>
                <a:spcPct val="110000"/>
              </a:lnSpc>
              <a:buFontTx/>
              <a:buBlip>
                <a:blip r:embed="rId3"/>
              </a:buBlip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缺考答题卡、试卷都不能做其他使用。</a:t>
            </a:r>
          </a:p>
          <a:p>
            <a:pPr>
              <a:lnSpc>
                <a:spcPct val="110000"/>
              </a:lnSpc>
              <a:buFontTx/>
              <a:buBlip>
                <a:blip r:embed="rId3"/>
              </a:buBlip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出现突发事件，第一时间联系考务人员。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1143000"/>
          </a:xfrm>
        </p:spPr>
        <p:txBody>
          <a:bodyPr/>
          <a:lstStyle/>
          <a:p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常见问题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460432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 考试时间未结束前，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不允许学生提早交卷。</a:t>
            </a:r>
          </a:p>
          <a:p>
            <a:pPr>
              <a:buFontTx/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 考试结束后，杜绝出现试卷、答题卡被考生带走的现象。</a:t>
            </a:r>
          </a:p>
          <a:p>
            <a:pPr>
              <a:buFontTx/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 考试结束，监考教师应要求考生不得离开座位，待试卷全部收齐清点无误后方可允许考生离开考场，试卷一旦被考生带离考场，我们无法及时联系到考生。丢失试卷，监考教师负责追回，并视严重程度按教学事故处理。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/>
        </p:nvSpPr>
        <p:spPr bwMode="auto">
          <a:xfrm>
            <a:off x="539750" y="622300"/>
            <a:ext cx="8229600" cy="1069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考试尾声</a:t>
            </a:r>
            <a:endParaRPr lang="zh-CN" altLang="en-US" sz="4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3131840" y="483111"/>
            <a:ext cx="2736850" cy="88423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考试相关数据</a:t>
            </a:r>
          </a:p>
          <a:p>
            <a:pPr eaLnBrk="0" hangingPunct="0"/>
            <a:endParaRPr lang="zh-CN" altLang="en-US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818" name="Rectangle 59"/>
          <p:cNvSpPr>
            <a:spLocks noChangeArrowheads="1"/>
          </p:cNvSpPr>
          <p:nvPr/>
        </p:nvSpPr>
        <p:spPr bwMode="auto">
          <a:xfrm>
            <a:off x="879475" y="2741613"/>
            <a:ext cx="9832975" cy="4572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04233B-9FE5-4CC4-876B-D6CFF690F307}"/>
              </a:ext>
            </a:extLst>
          </p:cNvPr>
          <p:cNvSpPr txBox="1"/>
          <p:nvPr/>
        </p:nvSpPr>
        <p:spPr>
          <a:xfrm>
            <a:off x="777295" y="1005711"/>
            <a:ext cx="835292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</a:rPr>
              <a:t>考试时间为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</a:rPr>
              <a:t>2022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</a:rPr>
              <a:t>年</a:t>
            </a:r>
            <a:r>
              <a:rPr lang="en-US" altLang="zh-CN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6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</a:rPr>
              <a:t>月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</a:rPr>
              <a:t>11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</a:rPr>
              <a:t>日至</a:t>
            </a:r>
            <a:r>
              <a:rPr lang="en-US" altLang="zh-CN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12</a:t>
            </a:r>
            <a:r>
              <a:rPr lang="zh-CN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</a:rPr>
              <a:t>日上午，历时一天半，具体安排如下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</a:rPr>
              <a:t>:</a:t>
            </a:r>
            <a:endParaRPr lang="zh-CN" altLang="zh-CN" sz="1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7CF4EE7-B14F-428C-84C2-B19EE6896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55698"/>
              </p:ext>
            </p:extLst>
          </p:nvPr>
        </p:nvGraphicFramePr>
        <p:xfrm>
          <a:off x="777295" y="1503897"/>
          <a:ext cx="7487227" cy="4985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770">
                  <a:extLst>
                    <a:ext uri="{9D8B030D-6E8A-4147-A177-3AD203B41FA5}">
                      <a16:colId xmlns:a16="http://schemas.microsoft.com/office/drawing/2014/main" val="1558459158"/>
                    </a:ext>
                  </a:extLst>
                </a:gridCol>
                <a:gridCol w="1180639">
                  <a:extLst>
                    <a:ext uri="{9D8B030D-6E8A-4147-A177-3AD203B41FA5}">
                      <a16:colId xmlns:a16="http://schemas.microsoft.com/office/drawing/2014/main" val="1755563910"/>
                    </a:ext>
                  </a:extLst>
                </a:gridCol>
                <a:gridCol w="1013664">
                  <a:extLst>
                    <a:ext uri="{9D8B030D-6E8A-4147-A177-3AD203B41FA5}">
                      <a16:colId xmlns:a16="http://schemas.microsoft.com/office/drawing/2014/main" val="2479026954"/>
                    </a:ext>
                  </a:extLst>
                </a:gridCol>
                <a:gridCol w="2110077">
                  <a:extLst>
                    <a:ext uri="{9D8B030D-6E8A-4147-A177-3AD203B41FA5}">
                      <a16:colId xmlns:a16="http://schemas.microsoft.com/office/drawing/2014/main" val="3301325958"/>
                    </a:ext>
                  </a:extLst>
                </a:gridCol>
                <a:gridCol w="2110077">
                  <a:extLst>
                    <a:ext uri="{9D8B030D-6E8A-4147-A177-3AD203B41FA5}">
                      <a16:colId xmlns:a16="http://schemas.microsoft.com/office/drawing/2014/main" val="3253943098"/>
                    </a:ext>
                  </a:extLst>
                </a:gridCol>
              </a:tblGrid>
              <a:tr h="20315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 dirty="0">
                          <a:effectLst/>
                        </a:rPr>
                        <a:t>考试科目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考试时间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考生人数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考试地点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807080"/>
                  </a:ext>
                </a:extLst>
              </a:tr>
              <a:tr h="203159">
                <a:tc rowSpan="4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 dirty="0">
                          <a:effectLst/>
                        </a:rPr>
                        <a:t>CET4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6</a:t>
                      </a:r>
                      <a:r>
                        <a:rPr lang="zh-CN" sz="900" kern="100">
                          <a:effectLst/>
                        </a:rPr>
                        <a:t>月</a:t>
                      </a:r>
                      <a:r>
                        <a:rPr lang="en-US" sz="900" kern="100">
                          <a:effectLst/>
                        </a:rPr>
                        <a:t>11</a:t>
                      </a:r>
                      <a:r>
                        <a:rPr lang="zh-CN" sz="900" kern="100">
                          <a:effectLst/>
                        </a:rPr>
                        <a:t>日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9:00-11:20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4749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32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1-5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861190480"/>
                  </a:ext>
                </a:extLst>
              </a:tr>
              <a:tr h="2031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30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1-3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1226870543"/>
                  </a:ext>
                </a:extLst>
              </a:tr>
              <a:tr h="2031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中校区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12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1-5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2367283608"/>
                  </a:ext>
                </a:extLst>
              </a:tr>
              <a:tr h="2031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西校区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7</a:t>
                      </a:r>
                      <a:r>
                        <a:rPr lang="zh-CN" sz="900" kern="100">
                          <a:effectLst/>
                        </a:rPr>
                        <a:t>、</a:t>
                      </a:r>
                      <a:r>
                        <a:rPr lang="en-US" sz="900" kern="100">
                          <a:effectLst/>
                        </a:rPr>
                        <a:t>8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1-4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4256631865"/>
                  </a:ext>
                </a:extLst>
              </a:tr>
              <a:tr h="20420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CRT4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 dirty="0">
                          <a:effectLst/>
                        </a:rPr>
                        <a:t>6</a:t>
                      </a:r>
                      <a:r>
                        <a:rPr lang="zh-CN" sz="900" kern="100" dirty="0">
                          <a:effectLst/>
                        </a:rPr>
                        <a:t>月</a:t>
                      </a:r>
                      <a:r>
                        <a:rPr lang="en-US" sz="900" kern="100" dirty="0">
                          <a:effectLst/>
                        </a:rPr>
                        <a:t>11</a:t>
                      </a:r>
                      <a:r>
                        <a:rPr lang="zh-CN" sz="900" kern="100" dirty="0">
                          <a:effectLst/>
                        </a:rPr>
                        <a:t>日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 dirty="0">
                          <a:effectLst/>
                        </a:rPr>
                        <a:t>9:00-11:10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5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30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3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933493683"/>
                  </a:ext>
                </a:extLst>
              </a:tr>
              <a:tr h="20420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CFT4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2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30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3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1034340229"/>
                  </a:ext>
                </a:extLst>
              </a:tr>
              <a:tr h="20420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CGT4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18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30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3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3497340146"/>
                  </a:ext>
                </a:extLst>
              </a:tr>
              <a:tr h="203159"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CJT4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 dirty="0">
                          <a:effectLst/>
                        </a:rPr>
                        <a:t>168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30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3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761536747"/>
                  </a:ext>
                </a:extLst>
              </a:tr>
              <a:tr h="2031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中校区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12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5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1384590705"/>
                  </a:ext>
                </a:extLst>
              </a:tr>
              <a:tr h="203159">
                <a:tc rowSpan="5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CET6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6</a:t>
                      </a:r>
                      <a:r>
                        <a:rPr lang="zh-CN" sz="900" kern="100">
                          <a:effectLst/>
                        </a:rPr>
                        <a:t>月</a:t>
                      </a:r>
                      <a:r>
                        <a:rPr lang="en-US" sz="900" kern="100">
                          <a:effectLst/>
                        </a:rPr>
                        <a:t>11</a:t>
                      </a:r>
                      <a:r>
                        <a:rPr lang="zh-CN" sz="900" kern="100">
                          <a:effectLst/>
                        </a:rPr>
                        <a:t>日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15:00-17:25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6089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32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1-5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3420669995"/>
                  </a:ext>
                </a:extLst>
              </a:tr>
              <a:tr h="2031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 dirty="0">
                          <a:effectLst/>
                        </a:rPr>
                        <a:t>东校区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30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1-4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1078751809"/>
                  </a:ext>
                </a:extLst>
              </a:tr>
              <a:tr h="2031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33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2-4,7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663508353"/>
                  </a:ext>
                </a:extLst>
              </a:tr>
              <a:tr h="2031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 dirty="0">
                          <a:effectLst/>
                        </a:rPr>
                        <a:t>中校区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12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1-5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284714144"/>
                  </a:ext>
                </a:extLst>
              </a:tr>
              <a:tr h="2031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西校区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7</a:t>
                      </a:r>
                      <a:r>
                        <a:rPr lang="zh-CN" sz="900" kern="100">
                          <a:effectLst/>
                        </a:rPr>
                        <a:t>、</a:t>
                      </a:r>
                      <a:r>
                        <a:rPr lang="en-US" sz="900" kern="100">
                          <a:effectLst/>
                        </a:rPr>
                        <a:t>8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1-4 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2776502198"/>
                  </a:ext>
                </a:extLst>
              </a:tr>
              <a:tr h="20420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CRT6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6</a:t>
                      </a:r>
                      <a:r>
                        <a:rPr lang="zh-CN" sz="900" kern="100">
                          <a:effectLst/>
                        </a:rPr>
                        <a:t>月</a:t>
                      </a:r>
                      <a:r>
                        <a:rPr lang="en-US" sz="900" kern="100">
                          <a:effectLst/>
                        </a:rPr>
                        <a:t>11</a:t>
                      </a:r>
                      <a:r>
                        <a:rPr lang="zh-CN" sz="900" kern="100">
                          <a:effectLst/>
                        </a:rPr>
                        <a:t>日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15:00-17:10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 dirty="0">
                          <a:effectLst/>
                        </a:rPr>
                        <a:t>东校区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33</a:t>
                      </a:r>
                      <a:r>
                        <a:rPr lang="zh-CN" sz="900" kern="100">
                          <a:effectLst/>
                        </a:rPr>
                        <a:t>号教学楼</a:t>
                      </a:r>
                      <a:r>
                        <a:rPr lang="en-US" sz="900" kern="100">
                          <a:effectLst/>
                        </a:rPr>
                        <a:t>3</a:t>
                      </a:r>
                      <a:r>
                        <a:rPr lang="zh-CN" sz="900" kern="100">
                          <a:effectLst/>
                        </a:rPr>
                        <a:t>层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121311419"/>
                  </a:ext>
                </a:extLst>
              </a:tr>
              <a:tr h="20420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CGT6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2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 dirty="0">
                          <a:effectLst/>
                        </a:rPr>
                        <a:t>33</a:t>
                      </a:r>
                      <a:r>
                        <a:rPr lang="zh-CN" sz="900" kern="100" dirty="0">
                          <a:effectLst/>
                        </a:rPr>
                        <a:t>号教学楼</a:t>
                      </a:r>
                      <a:r>
                        <a:rPr lang="en-US" sz="900" kern="100" dirty="0">
                          <a:effectLst/>
                        </a:rPr>
                        <a:t>3</a:t>
                      </a:r>
                      <a:r>
                        <a:rPr lang="zh-CN" sz="900" kern="100" dirty="0">
                          <a:effectLst/>
                        </a:rPr>
                        <a:t>层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399677478"/>
                  </a:ext>
                </a:extLst>
              </a:tr>
              <a:tr h="203159"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CJT6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32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 dirty="0">
                          <a:effectLst/>
                        </a:rPr>
                        <a:t>33</a:t>
                      </a:r>
                      <a:r>
                        <a:rPr lang="zh-CN" sz="900" kern="100" dirty="0">
                          <a:effectLst/>
                        </a:rPr>
                        <a:t>号教学楼</a:t>
                      </a:r>
                      <a:r>
                        <a:rPr lang="en-US" sz="900" kern="100" dirty="0">
                          <a:effectLst/>
                        </a:rPr>
                        <a:t>2</a:t>
                      </a:r>
                      <a:r>
                        <a:rPr lang="zh-CN" sz="900" kern="100" dirty="0">
                          <a:effectLst/>
                        </a:rPr>
                        <a:t>层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388377672"/>
                  </a:ext>
                </a:extLst>
              </a:tr>
              <a:tr h="2031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中校区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 dirty="0">
                          <a:effectLst/>
                        </a:rPr>
                        <a:t>12</a:t>
                      </a:r>
                      <a:r>
                        <a:rPr lang="zh-CN" sz="900" kern="100" dirty="0">
                          <a:effectLst/>
                        </a:rPr>
                        <a:t>号教学楼</a:t>
                      </a:r>
                      <a:r>
                        <a:rPr lang="en-US" sz="900" kern="100" dirty="0">
                          <a:effectLst/>
                        </a:rPr>
                        <a:t>5</a:t>
                      </a:r>
                      <a:r>
                        <a:rPr lang="zh-CN" sz="900" kern="100" dirty="0">
                          <a:effectLst/>
                        </a:rPr>
                        <a:t>层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2221385143"/>
                  </a:ext>
                </a:extLst>
              </a:tr>
              <a:tr h="203159"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CET3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6</a:t>
                      </a:r>
                      <a:r>
                        <a:rPr lang="zh-CN" sz="900" kern="100">
                          <a:effectLst/>
                        </a:rPr>
                        <a:t>月</a:t>
                      </a:r>
                      <a:r>
                        <a:rPr lang="en-US" sz="900" kern="100">
                          <a:effectLst/>
                        </a:rPr>
                        <a:t>12</a:t>
                      </a:r>
                      <a:r>
                        <a:rPr lang="zh-CN" sz="900" kern="100">
                          <a:effectLst/>
                        </a:rPr>
                        <a:t>日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9:00-11:15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>
                          <a:effectLst/>
                        </a:rPr>
                        <a:t>552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东校区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 dirty="0">
                          <a:effectLst/>
                        </a:rPr>
                        <a:t>32</a:t>
                      </a:r>
                      <a:r>
                        <a:rPr lang="zh-CN" sz="900" kern="100" dirty="0">
                          <a:effectLst/>
                        </a:rPr>
                        <a:t>号教学楼</a:t>
                      </a:r>
                      <a:r>
                        <a:rPr lang="en-US" sz="900" kern="100" dirty="0">
                          <a:effectLst/>
                        </a:rPr>
                        <a:t>1-3</a:t>
                      </a:r>
                      <a:r>
                        <a:rPr lang="zh-CN" sz="900" kern="100" dirty="0">
                          <a:effectLst/>
                        </a:rPr>
                        <a:t>层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517837569"/>
                  </a:ext>
                </a:extLst>
              </a:tr>
              <a:tr h="242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CN" sz="900" kern="100">
                          <a:effectLst/>
                        </a:rPr>
                        <a:t>西校区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900" kern="100" dirty="0">
                          <a:effectLst/>
                        </a:rPr>
                        <a:t>8</a:t>
                      </a:r>
                      <a:r>
                        <a:rPr lang="zh-CN" sz="900" kern="100" dirty="0">
                          <a:effectLst/>
                        </a:rPr>
                        <a:t>号楼</a:t>
                      </a:r>
                      <a:r>
                        <a:rPr lang="en-US" sz="900" kern="100" dirty="0">
                          <a:effectLst/>
                        </a:rPr>
                        <a:t>1-2</a:t>
                      </a:r>
                      <a:r>
                        <a:rPr lang="zh-CN" sz="900" kern="100" dirty="0">
                          <a:effectLst/>
                        </a:rPr>
                        <a:t>层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8404" marR="58404" marT="0" marB="0" anchor="ctr"/>
                </a:tc>
                <a:extLst>
                  <a:ext uri="{0D108BD9-81ED-4DB2-BD59-A6C34878D82A}">
                    <a16:rowId xmlns:a16="http://schemas.microsoft.com/office/drawing/2014/main" val="37329082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25"/>
            <a:ext cx="8229600" cy="3950171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  监考教师须到指定的交卷室交卷，交卷教室就是领卷教室。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由于考场较多，为了交卷秩序，我们设置了叫号排队模式，请监考教师在交卷教室门口耐心等待，请勿携带试卷、答题卡离开。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/>
        </p:nvSpPr>
        <p:spPr bwMode="auto">
          <a:xfrm>
            <a:off x="539750" y="1054100"/>
            <a:ext cx="8229600" cy="1069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交卷</a:t>
            </a:r>
            <a:endParaRPr lang="zh-CN" altLang="en-US" sz="44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1488051" y="1052736"/>
            <a:ext cx="6167897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集中交卷工作注意点</a:t>
            </a:r>
          </a:p>
        </p:txBody>
      </p:sp>
      <p:sp>
        <p:nvSpPr>
          <p:cNvPr id="33794" name="文本框 2"/>
          <p:cNvSpPr txBox="1">
            <a:spLocks noChangeArrowheads="1"/>
          </p:cNvSpPr>
          <p:nvPr/>
        </p:nvSpPr>
        <p:spPr bwMode="auto">
          <a:xfrm>
            <a:off x="684211" y="2238091"/>
            <a:ext cx="7775575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监考老师收齐试卷和答题卡后，一人抱着试卷和答题卡，另一人拿材料袋、屏蔽器和台钟，第一时间前往交卷教室。</a:t>
            </a:r>
            <a:endParaRPr lang="en-US" altLang="zh-CN" sz="2800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交卷教室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外，向相关工作人员领取您对应组号的号码签；把屏蔽器和台钟交至门口工作人员。</a:t>
            </a:r>
            <a:endParaRPr lang="en-US" altLang="zh-CN" sz="2800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请在排队中的监考老师们耐心等待，直至工作人员叫到您的号后进入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交卷教室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交卷。</a:t>
            </a:r>
            <a:endParaRPr lang="en-US" altLang="zh-CN" sz="2800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密封试卷等相关工作全部由考务人员处理。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605" y="1052513"/>
            <a:ext cx="8229600" cy="1143000"/>
          </a:xfrm>
        </p:spPr>
        <p:txBody>
          <a:bodyPr/>
          <a:lstStyle/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监考关键词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805" y="2106295"/>
            <a:ext cx="8517255" cy="390334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证件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（准考证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+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身份证或学生证）</a:t>
            </a:r>
          </a:p>
          <a:p>
            <a:pPr marL="0" indent="0">
              <a:buNone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厕所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（进场前解决，开考后不得中途离场，强调后果）</a:t>
            </a:r>
          </a:p>
          <a:p>
            <a:pPr marL="0" indent="0">
              <a:buNone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口罩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（监考老师、考生均需全程佩戴）</a:t>
            </a:r>
          </a:p>
          <a:p>
            <a:pPr marL="0" indent="0">
              <a:buNone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考生物品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（除耳机、证件和文具外一律放门外）</a:t>
            </a:r>
          </a:p>
          <a:p>
            <a:pPr marL="0" indent="0">
              <a:buNone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填涂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（提醒考生正确填涂；缺考只填涂准考证后两位）</a:t>
            </a:r>
          </a:p>
          <a:p>
            <a:pPr marL="0" indent="0">
              <a:buNone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收卷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（清点试卷和答题卡数量，保证考生不带离考场）</a:t>
            </a:r>
          </a:p>
          <a:p>
            <a:pPr marL="0" indent="0">
              <a:buNone/>
            </a:pP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交卷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（疫情防控，切勿拥挤）</a:t>
            </a:r>
          </a:p>
          <a:p>
            <a:pPr marL="0" algn="l">
              <a:buClrTx/>
              <a:buSzTx/>
              <a:buNone/>
            </a:pP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8.请设置好周末闹钟，按时监考，切勿迟到！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/>
        </p:nvSpPr>
        <p:spPr bwMode="auto">
          <a:xfrm>
            <a:off x="1116013" y="1341438"/>
            <a:ext cx="7056437" cy="381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7200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  <a:r>
              <a:rPr lang="en-US" altLang="zh-CN" sz="7200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7200" b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</a:p>
          <a:p>
            <a:pPr algn="ctr" eaLnBrk="0" hangingPunct="0"/>
            <a:endParaRPr lang="zh-CN" altLang="en-US" sz="72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229600" cy="1143000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tx1"/>
                </a:solidFill>
                <a:ea typeface="楷体" panose="02010609060101010101" pitchFamily="49" charset="-122"/>
                <a:cs typeface="楷体_GB2312"/>
              </a:rPr>
              <a:t>四六级监考流程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2097088"/>
            <a:ext cx="8569325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45(14:45)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第一次哨音，组织考生入场；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9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00(15:00)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第二次哨音，发答题卡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、答题卡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与试题册 ，禁止迟到考生入场；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9∶10(15:10)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第三次哨音，考试正式开始（写作）；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9∶40(15:40)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写作结束，考生打开试题册，听力开始；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10∶05(16:10)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第四次哨音，听力结束，收答题卡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；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10(16:15)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第五次哨音，考生继续作答；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11∶20 (17:25)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第六次哨音，考试结束，收答题卡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和试题册。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229600" cy="1143000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tx1"/>
                </a:solidFill>
                <a:ea typeface="楷体" panose="02010609060101010101" pitchFamily="49" charset="-122"/>
                <a:cs typeface="楷体_GB2312"/>
              </a:rPr>
              <a:t>三级监考流程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19671"/>
            <a:ext cx="792088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45	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第一次哨音，组织考生入场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9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00	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第二次哨音，发试卷和答题卡，禁止迟到考生入场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9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15	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第三次哨音，考试开始（听力）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15		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第四次哨音，考试结束，收卷。</a:t>
            </a:r>
          </a:p>
        </p:txBody>
      </p:sp>
    </p:spTree>
    <p:extLst>
      <p:ext uri="{BB962C8B-B14F-4D97-AF65-F5344CB8AC3E}">
        <p14:creationId xmlns:p14="http://schemas.microsoft.com/office/powerpoint/2010/main" val="132875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17525"/>
            <a:ext cx="8229600" cy="1143000"/>
          </a:xfrm>
        </p:spPr>
        <p:txBody>
          <a:bodyPr/>
          <a:lstStyle/>
          <a:p>
            <a:r>
              <a:rPr lang="zh-CN" altLang="en-US" sz="36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领卷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976" y="3500755"/>
            <a:ext cx="8619503" cy="3024589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监考教师看清监考通知单，本次考试设有多个领卷教室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: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32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lang="en-US" altLang="zh-CN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101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32-301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30-222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33-201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（东校区）</a:t>
            </a:r>
            <a:endParaRPr lang="en-US" altLang="zh-CN" sz="280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en-US" altLang="zh-CN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7-201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12-315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（中、西校区）</a:t>
            </a:r>
            <a:endParaRPr lang="en-US" altLang="zh-CN" sz="280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注意：请监考教师自带饮用水或水杯（不提供一次性水杯），请前往各幢楼开水房打水。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919163" y="1758950"/>
            <a:ext cx="74707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zh-CN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95536" y="1557129"/>
            <a:ext cx="8424936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日上午8:</a:t>
            </a:r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10,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下午14:</a:t>
            </a:r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监考教师凭监考通知单按时到指定教室抽签，抽签后确定监考考场。试卷领取后，必须直接到考场做考前准备 </a:t>
            </a:r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监考通知单上无教室信息</a:t>
            </a:r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en-US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3717"/>
            <a:ext cx="8229600" cy="1143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拆封试卷袋指南</a:t>
            </a:r>
          </a:p>
        </p:txBody>
      </p:sp>
      <p:pic>
        <p:nvPicPr>
          <p:cNvPr id="4" name="图片 3" descr="微信图片_20220610082651">
            <a:extLst>
              <a:ext uri="{FF2B5EF4-FFF2-40B4-BE49-F238E27FC236}">
                <a16:creationId xmlns:a16="http://schemas.microsoft.com/office/drawing/2014/main" id="{961F2764-1CC5-4D13-BD9D-57EAFD1A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76872"/>
            <a:ext cx="4671060" cy="3395345"/>
          </a:xfrm>
          <a:prstGeom prst="rect">
            <a:avLst/>
          </a:prstGeom>
        </p:spPr>
      </p:pic>
      <p:pic>
        <p:nvPicPr>
          <p:cNvPr id="5" name="图片 4" descr="微信图片_202206100826511">
            <a:extLst>
              <a:ext uri="{FF2B5EF4-FFF2-40B4-BE49-F238E27FC236}">
                <a16:creationId xmlns:a16="http://schemas.microsoft.com/office/drawing/2014/main" id="{AA9B90F4-71EE-4842-B09E-50F395727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83" y="2627941"/>
            <a:ext cx="4651375" cy="3236595"/>
          </a:xfrm>
          <a:prstGeom prst="rect">
            <a:avLst/>
          </a:prstGeom>
        </p:spPr>
      </p:pic>
      <p:pic>
        <p:nvPicPr>
          <p:cNvPr id="6" name="图片 5" descr="微信图片_202206100826512">
            <a:extLst>
              <a:ext uri="{FF2B5EF4-FFF2-40B4-BE49-F238E27FC236}">
                <a16:creationId xmlns:a16="http://schemas.microsoft.com/office/drawing/2014/main" id="{D498ED3A-BD45-4A99-A71B-255B8DD46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049" y="2856951"/>
            <a:ext cx="4544695" cy="3408045"/>
          </a:xfrm>
          <a:prstGeom prst="rect">
            <a:avLst/>
          </a:prstGeom>
        </p:spPr>
      </p:pic>
      <p:pic>
        <p:nvPicPr>
          <p:cNvPr id="7" name="图片 6" descr="微信图片_20220610082652">
            <a:extLst>
              <a:ext uri="{FF2B5EF4-FFF2-40B4-BE49-F238E27FC236}">
                <a16:creationId xmlns:a16="http://schemas.microsoft.com/office/drawing/2014/main" id="{21B29BA7-4212-4111-8F0B-B8AE2E998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983" y="3049270"/>
            <a:ext cx="4582795" cy="3437255"/>
          </a:xfrm>
          <a:prstGeom prst="rect">
            <a:avLst/>
          </a:prstGeom>
        </p:spPr>
      </p:pic>
      <p:pic>
        <p:nvPicPr>
          <p:cNvPr id="9" name="图片 8" descr="微信图片_202206100826521">
            <a:extLst>
              <a:ext uri="{FF2B5EF4-FFF2-40B4-BE49-F238E27FC236}">
                <a16:creationId xmlns:a16="http://schemas.microsoft.com/office/drawing/2014/main" id="{3BCBBF3B-EC26-4627-B0C2-5E7721007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375" y="2538582"/>
            <a:ext cx="4808855" cy="3606165"/>
          </a:xfrm>
          <a:prstGeom prst="rect">
            <a:avLst/>
          </a:prstGeom>
        </p:spPr>
      </p:pic>
      <p:pic>
        <p:nvPicPr>
          <p:cNvPr id="10" name="图片 9" descr="微信图片_202206100826523">
            <a:extLst>
              <a:ext uri="{FF2B5EF4-FFF2-40B4-BE49-F238E27FC236}">
                <a16:creationId xmlns:a16="http://schemas.microsoft.com/office/drawing/2014/main" id="{1BA1AF45-559C-4F97-B5DB-0A4593D5D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309" y="2009874"/>
            <a:ext cx="5031740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材料袋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中途离场知情书（如需要联系楼层考务）</a:t>
            </a:r>
            <a:endParaRPr lang="en-US" altLang="zh-CN" sz="24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缺考违纪记录单</a:t>
            </a:r>
            <a:r>
              <a:rPr lang="zh-CN" altLang="en-US" sz="24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板书、考务室清单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监考操作规程单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考生清单（填涂缺考参考信息）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考生照片表（本次做签到表使用）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桌贴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监考证（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张）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笔袋（水笔、自动铅笔、水笔芯、铅笔芯、橡皮）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拿到材料袋后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麻烦监考老师先检查袋内材料是否齐全，如有遗漏立刻联系考务人员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746"/>
            <a:ext cx="9144000" cy="59905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864"/>
            <a:ext cx="9144000" cy="62442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7AD0EEA-47A5-4659-BE36-284EB1D32BC8}"/>
              </a:ext>
            </a:extLst>
          </p:cNvPr>
          <p:cNvGrpSpPr/>
          <p:nvPr/>
        </p:nvGrpSpPr>
        <p:grpSpPr>
          <a:xfrm>
            <a:off x="1320551" y="1040158"/>
            <a:ext cx="596520" cy="150480"/>
            <a:chOff x="1320551" y="1040158"/>
            <a:chExt cx="59652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墨迹 3">
                  <a:extLst>
                    <a:ext uri="{FF2B5EF4-FFF2-40B4-BE49-F238E27FC236}">
                      <a16:creationId xmlns:a16="http://schemas.microsoft.com/office/drawing/2014/main" id="{D41B0510-8CFC-40B5-8C9E-B79E2936EEAC}"/>
                    </a:ext>
                  </a:extLst>
                </p14:cNvPr>
                <p14:cNvContentPartPr/>
                <p14:nvPr/>
              </p14:nvContentPartPr>
              <p14:xfrm>
                <a:off x="1320551" y="1041238"/>
                <a:ext cx="154440" cy="136080"/>
              </p14:xfrm>
            </p:contentPart>
          </mc:Choice>
          <mc:Fallback xmlns="">
            <p:pic>
              <p:nvPicPr>
                <p:cNvPr id="4" name="墨迹 3">
                  <a:extLst>
                    <a:ext uri="{FF2B5EF4-FFF2-40B4-BE49-F238E27FC236}">
                      <a16:creationId xmlns:a16="http://schemas.microsoft.com/office/drawing/2014/main" id="{D41B0510-8CFC-40B5-8C9E-B79E2936EE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11551" y="1032598"/>
                  <a:ext cx="172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墨迹 5">
                  <a:extLst>
                    <a:ext uri="{FF2B5EF4-FFF2-40B4-BE49-F238E27FC236}">
                      <a16:creationId xmlns:a16="http://schemas.microsoft.com/office/drawing/2014/main" id="{F4DD0019-052C-4CBD-9133-0CCF8E84D16D}"/>
                    </a:ext>
                  </a:extLst>
                </p14:cNvPr>
                <p14:cNvContentPartPr/>
                <p14:nvPr/>
              </p14:nvContentPartPr>
              <p14:xfrm>
                <a:off x="1561391" y="1053478"/>
                <a:ext cx="136080" cy="137160"/>
              </p14:xfrm>
            </p:contentPart>
          </mc:Choice>
          <mc:Fallback xmlns="">
            <p:pic>
              <p:nvPicPr>
                <p:cNvPr id="6" name="墨迹 5">
                  <a:extLst>
                    <a:ext uri="{FF2B5EF4-FFF2-40B4-BE49-F238E27FC236}">
                      <a16:creationId xmlns:a16="http://schemas.microsoft.com/office/drawing/2014/main" id="{F4DD0019-052C-4CBD-9133-0CCF8E84D1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52751" y="1044838"/>
                  <a:ext cx="153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175EB9D1-ECE0-4A58-8D2D-1BE61D17E49D}"/>
                    </a:ext>
                  </a:extLst>
                </p14:cNvPr>
                <p14:cNvContentPartPr/>
                <p14:nvPr/>
              </p14:nvContentPartPr>
              <p14:xfrm>
                <a:off x="1786391" y="1047718"/>
                <a:ext cx="130680" cy="133560"/>
              </p14:xfrm>
            </p:contentPart>
          </mc:Choice>
          <mc:Fallback xmlns=""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175EB9D1-ECE0-4A58-8D2D-1BE61D17E4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77391" y="1039078"/>
                  <a:ext cx="148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56A92012-27D5-4785-952E-624756755FA6}"/>
                    </a:ext>
                  </a:extLst>
                </p14:cNvPr>
                <p14:cNvContentPartPr/>
                <p14:nvPr/>
              </p14:nvContentPartPr>
              <p14:xfrm>
                <a:off x="1594151" y="1070758"/>
                <a:ext cx="102240" cy="10440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56A92012-27D5-4785-952E-624756755F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85151" y="1061758"/>
                  <a:ext cx="119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30986D86-2FEB-4A44-802B-85B9D28E814F}"/>
                    </a:ext>
                  </a:extLst>
                </p14:cNvPr>
                <p14:cNvContentPartPr/>
                <p14:nvPr/>
              </p14:nvContentPartPr>
              <p14:xfrm>
                <a:off x="1341431" y="1040158"/>
                <a:ext cx="113400" cy="10908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30986D86-2FEB-4A44-802B-85B9D28E814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32431" y="1031158"/>
                  <a:ext cx="131040" cy="126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ea-1">
  <a:themeElements>
    <a:clrScheme name="neea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ea-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07950" cap="rnd" cmpd="sng" algn="ctr">
          <a:solidFill>
            <a:srgbClr val="FF9900"/>
          </a:solidFill>
          <a:prstDash val="sysDot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07950" cap="rnd" cmpd="sng" algn="ctr">
          <a:solidFill>
            <a:srgbClr val="FF9900"/>
          </a:solidFill>
          <a:prstDash val="sysDot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neea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黑白配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262626"/>
      </a:accent1>
      <a:accent2>
        <a:srgbClr val="262626"/>
      </a:accent2>
      <a:accent3>
        <a:srgbClr val="262626"/>
      </a:accent3>
      <a:accent4>
        <a:srgbClr val="262626"/>
      </a:accent4>
      <a:accent5>
        <a:srgbClr val="262626"/>
      </a:accent5>
      <a:accent6>
        <a:srgbClr val="262626"/>
      </a:accent6>
      <a:hlink>
        <a:srgbClr val="262626"/>
      </a:hlink>
      <a:folHlink>
        <a:srgbClr val="262626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2389</Words>
  <Application>Microsoft Office PowerPoint</Application>
  <PresentationFormat>全屏显示(4:3)</PresentationFormat>
  <Paragraphs>257</Paragraphs>
  <Slides>33</Slides>
  <Notes>31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黑体</vt:lpstr>
      <vt:lpstr>华文楷体</vt:lpstr>
      <vt:lpstr>华文细黑</vt:lpstr>
      <vt:lpstr>华文中宋</vt:lpstr>
      <vt:lpstr>楷体</vt:lpstr>
      <vt:lpstr>楷体_GB2312</vt:lpstr>
      <vt:lpstr>宋体</vt:lpstr>
      <vt:lpstr>Arial</vt:lpstr>
      <vt:lpstr>Calibri</vt:lpstr>
      <vt:lpstr>Times New Roman</vt:lpstr>
      <vt:lpstr>Wingdings</vt:lpstr>
      <vt:lpstr>neea-1</vt:lpstr>
      <vt:lpstr>Office 主题</vt:lpstr>
      <vt:lpstr>全国大学生外语等级考试 监考培训 </vt:lpstr>
      <vt:lpstr>PowerPoint 演示文稿</vt:lpstr>
      <vt:lpstr>PowerPoint 演示文稿</vt:lpstr>
      <vt:lpstr>四六级监考流程</vt:lpstr>
      <vt:lpstr>三级监考流程</vt:lpstr>
      <vt:lpstr>领卷</vt:lpstr>
      <vt:lpstr>拆封试卷袋指南</vt:lpstr>
      <vt:lpstr>材料袋</vt:lpstr>
      <vt:lpstr>PowerPoint 演示文稿</vt:lpstr>
      <vt:lpstr>两证问题</vt:lpstr>
      <vt:lpstr>PowerPoint 演示文稿</vt:lpstr>
      <vt:lpstr>使用金属探测仪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监考要求</vt:lpstr>
      <vt:lpstr>常见问题</vt:lpstr>
      <vt:lpstr>PowerPoint 演示文稿</vt:lpstr>
      <vt:lpstr>PowerPoint 演示文稿</vt:lpstr>
      <vt:lpstr>PowerPoint 演示文稿</vt:lpstr>
      <vt:lpstr>监考关键词</vt:lpstr>
      <vt:lpstr>PowerPoint 演示文稿</vt:lpstr>
    </vt:vector>
  </TitlesOfParts>
  <Company>NEEA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大学英语四六级考试考务会</dc:title>
  <dc:creator>王伟</dc:creator>
  <cp:lastModifiedBy>吴 佳乐</cp:lastModifiedBy>
  <cp:revision>1322</cp:revision>
  <cp:lastPrinted>2411-12-30T00:00:00Z</cp:lastPrinted>
  <dcterms:created xsi:type="dcterms:W3CDTF">2005-07-20T01:25:00Z</dcterms:created>
  <dcterms:modified xsi:type="dcterms:W3CDTF">2022-06-10T04:15:30Z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44D98ABE85FF4C289B84436EEFC3CE1F</vt:lpwstr>
  </property>
</Properties>
</file>