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5" r:id="rId2"/>
    <p:sldId id="497" r:id="rId3"/>
    <p:sldId id="262" r:id="rId4"/>
    <p:sldId id="698" r:id="rId5"/>
    <p:sldId id="258" r:id="rId6"/>
    <p:sldId id="259" r:id="rId7"/>
    <p:sldId id="261" r:id="rId8"/>
    <p:sldId id="266" r:id="rId9"/>
    <p:sldId id="264" r:id="rId10"/>
    <p:sldId id="270" r:id="rId11"/>
    <p:sldId id="267" r:id="rId12"/>
    <p:sldId id="272" r:id="rId13"/>
    <p:sldId id="271" r:id="rId14"/>
    <p:sldId id="273" r:id="rId15"/>
    <p:sldId id="274" r:id="rId16"/>
    <p:sldId id="268" r:id="rId17"/>
    <p:sldId id="269" r:id="rId18"/>
    <p:sldId id="701"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44"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06252A-6F5E-4A39-8079-B15C34F8BF05}" type="doc">
      <dgm:prSet loTypeId="urn:microsoft.com/office/officeart/2005/8/layout/radial5" loCatId="relationship" qsTypeId="urn:microsoft.com/office/officeart/2005/8/quickstyle/3d2" qsCatId="3D" csTypeId="urn:microsoft.com/office/officeart/2005/8/colors/accent0_3" csCatId="mainScheme" phldr="1"/>
      <dgm:spPr/>
      <dgm:t>
        <a:bodyPr/>
        <a:lstStyle/>
        <a:p>
          <a:endParaRPr lang="zh-CN" altLang="en-US"/>
        </a:p>
      </dgm:t>
    </dgm:pt>
    <dgm:pt modelId="{B869CF83-28DD-43BA-9BDC-D043AE956D73}">
      <dgm:prSet phldrT="[文本]"/>
      <dgm:spPr/>
      <dgm:t>
        <a:bodyPr/>
        <a:lstStyle/>
        <a:p>
          <a:r>
            <a:rPr lang="zh-CN" altLang="en-US" b="1"/>
            <a:t>跨境电商人才培养</a:t>
          </a:r>
          <a:endParaRPr lang="zh-CN" altLang="en-US" b="1" dirty="0"/>
        </a:p>
      </dgm:t>
    </dgm:pt>
    <dgm:pt modelId="{871C1A8F-F4BB-4DDC-A619-12E2253F7D4C}" type="parTrans" cxnId="{52EB405F-4655-4243-B8D0-DB377AF7207A}">
      <dgm:prSet/>
      <dgm:spPr/>
      <dgm:t>
        <a:bodyPr/>
        <a:lstStyle/>
        <a:p>
          <a:endParaRPr lang="zh-CN" altLang="en-US"/>
        </a:p>
      </dgm:t>
    </dgm:pt>
    <dgm:pt modelId="{4F8A8F5A-FE47-434F-B378-30B485928C91}" type="sibTrans" cxnId="{52EB405F-4655-4243-B8D0-DB377AF7207A}">
      <dgm:prSet/>
      <dgm:spPr/>
      <dgm:t>
        <a:bodyPr/>
        <a:lstStyle/>
        <a:p>
          <a:endParaRPr lang="zh-CN" altLang="en-US"/>
        </a:p>
      </dgm:t>
    </dgm:pt>
    <dgm:pt modelId="{B38A8475-726B-4500-9EEE-6C24AF9B2C71}">
      <dgm:prSet phldrT="[文本]"/>
      <dgm:spPr/>
      <dgm:t>
        <a:bodyPr/>
        <a:lstStyle/>
        <a:p>
          <a:r>
            <a:rPr lang="zh-CN" altLang="en-US" dirty="0"/>
            <a:t>三创赛</a:t>
          </a:r>
        </a:p>
      </dgm:t>
    </dgm:pt>
    <dgm:pt modelId="{0137E7AF-E16A-4FBD-A9ED-9DF2D660290A}" type="parTrans" cxnId="{DACBBB0D-1CCF-4B2A-821A-91FF5DE95D5B}">
      <dgm:prSet/>
      <dgm:spPr/>
      <dgm:t>
        <a:bodyPr/>
        <a:lstStyle/>
        <a:p>
          <a:endParaRPr lang="zh-CN" altLang="en-US"/>
        </a:p>
      </dgm:t>
    </dgm:pt>
    <dgm:pt modelId="{C4DEEBE9-E31C-4AB5-9CEC-75AFAD02BADF}" type="sibTrans" cxnId="{DACBBB0D-1CCF-4B2A-821A-91FF5DE95D5B}">
      <dgm:prSet/>
      <dgm:spPr/>
      <dgm:t>
        <a:bodyPr/>
        <a:lstStyle/>
        <a:p>
          <a:endParaRPr lang="zh-CN" altLang="en-US"/>
        </a:p>
      </dgm:t>
    </dgm:pt>
    <dgm:pt modelId="{C0E0B507-32F0-4932-A847-53B3861B5B28}">
      <dgm:prSet phldrT="[文本]"/>
      <dgm:spPr/>
      <dgm:t>
        <a:bodyPr/>
        <a:lstStyle/>
        <a:p>
          <a:r>
            <a:rPr lang="zh-CN" altLang="en-US" dirty="0"/>
            <a:t>综试办</a:t>
          </a:r>
        </a:p>
      </dgm:t>
    </dgm:pt>
    <dgm:pt modelId="{6268A8F7-4FDC-4221-B2C7-D2C7431269BC}" type="parTrans" cxnId="{FA749C5C-A7FB-46FC-A56E-DBFC6876367E}">
      <dgm:prSet/>
      <dgm:spPr/>
      <dgm:t>
        <a:bodyPr/>
        <a:lstStyle/>
        <a:p>
          <a:endParaRPr lang="zh-CN" altLang="en-US"/>
        </a:p>
      </dgm:t>
    </dgm:pt>
    <dgm:pt modelId="{A97FD7A8-4391-4D19-B976-7AA857D9CF5C}" type="sibTrans" cxnId="{FA749C5C-A7FB-46FC-A56E-DBFC6876367E}">
      <dgm:prSet/>
      <dgm:spPr/>
      <dgm:t>
        <a:bodyPr/>
        <a:lstStyle/>
        <a:p>
          <a:endParaRPr lang="zh-CN" altLang="en-US"/>
        </a:p>
      </dgm:t>
    </dgm:pt>
    <dgm:pt modelId="{B6594F35-A285-4532-A1F1-828D3D2039B2}">
      <dgm:prSet phldrT="[文本]"/>
      <dgm:spPr/>
      <dgm:t>
        <a:bodyPr/>
        <a:lstStyle/>
        <a:p>
          <a:r>
            <a:rPr lang="zh-CN" altLang="en-US" dirty="0"/>
            <a:t>跨境电商平台</a:t>
          </a:r>
        </a:p>
      </dgm:t>
    </dgm:pt>
    <dgm:pt modelId="{C301AF98-04DC-4EB1-A3E4-A838701D6EA6}" type="parTrans" cxnId="{D25144CB-54CB-4027-8F12-CFECDA6AE61B}">
      <dgm:prSet/>
      <dgm:spPr/>
      <dgm:t>
        <a:bodyPr/>
        <a:lstStyle/>
        <a:p>
          <a:endParaRPr lang="zh-CN" altLang="en-US"/>
        </a:p>
      </dgm:t>
    </dgm:pt>
    <dgm:pt modelId="{48B22EB8-359D-4965-848B-90D2F568CE18}" type="sibTrans" cxnId="{D25144CB-54CB-4027-8F12-CFECDA6AE61B}">
      <dgm:prSet/>
      <dgm:spPr/>
      <dgm:t>
        <a:bodyPr/>
        <a:lstStyle/>
        <a:p>
          <a:endParaRPr lang="zh-CN" altLang="en-US"/>
        </a:p>
      </dgm:t>
    </dgm:pt>
    <dgm:pt modelId="{A75D2A28-8B05-4AED-BE6A-F9780D34B340}">
      <dgm:prSet phldrT="[文本]"/>
      <dgm:spPr/>
      <dgm:t>
        <a:bodyPr/>
        <a:lstStyle/>
        <a:p>
          <a:r>
            <a:rPr lang="zh-CN" altLang="en-US" dirty="0"/>
            <a:t>跨境电商企业</a:t>
          </a:r>
        </a:p>
      </dgm:t>
    </dgm:pt>
    <dgm:pt modelId="{87A46AC6-9194-4AA9-83E1-5E82A4183DAF}" type="parTrans" cxnId="{4838E3D8-2105-42F6-B886-A01352AA8F56}">
      <dgm:prSet/>
      <dgm:spPr/>
      <dgm:t>
        <a:bodyPr/>
        <a:lstStyle/>
        <a:p>
          <a:endParaRPr lang="zh-CN" altLang="en-US"/>
        </a:p>
      </dgm:t>
    </dgm:pt>
    <dgm:pt modelId="{3B27C943-61FC-44CA-9130-7FBCB9DAB7C7}" type="sibTrans" cxnId="{4838E3D8-2105-42F6-B886-A01352AA8F56}">
      <dgm:prSet/>
      <dgm:spPr/>
      <dgm:t>
        <a:bodyPr/>
        <a:lstStyle/>
        <a:p>
          <a:endParaRPr lang="zh-CN" altLang="en-US"/>
        </a:p>
      </dgm:t>
    </dgm:pt>
    <dgm:pt modelId="{B943EF0A-AF86-4B7D-B869-C905F7BD68E6}" type="pres">
      <dgm:prSet presAssocID="{4806252A-6F5E-4A39-8079-B15C34F8BF05}" presName="Name0" presStyleCnt="0">
        <dgm:presLayoutVars>
          <dgm:chMax val="1"/>
          <dgm:dir/>
          <dgm:animLvl val="ctr"/>
          <dgm:resizeHandles val="exact"/>
        </dgm:presLayoutVars>
      </dgm:prSet>
      <dgm:spPr/>
      <dgm:t>
        <a:bodyPr/>
        <a:lstStyle/>
        <a:p>
          <a:endParaRPr lang="zh-CN" altLang="en-US"/>
        </a:p>
      </dgm:t>
    </dgm:pt>
    <dgm:pt modelId="{D79BD4D4-0517-43B3-86CD-6322ABB45D42}" type="pres">
      <dgm:prSet presAssocID="{B869CF83-28DD-43BA-9BDC-D043AE956D73}" presName="centerShape" presStyleLbl="node0" presStyleIdx="0" presStyleCnt="1"/>
      <dgm:spPr/>
      <dgm:t>
        <a:bodyPr/>
        <a:lstStyle/>
        <a:p>
          <a:endParaRPr lang="zh-CN" altLang="en-US"/>
        </a:p>
      </dgm:t>
    </dgm:pt>
    <dgm:pt modelId="{3FD33173-8B65-4180-8E49-8B61B3B18AF7}" type="pres">
      <dgm:prSet presAssocID="{0137E7AF-E16A-4FBD-A9ED-9DF2D660290A}" presName="parTrans" presStyleLbl="sibTrans2D1" presStyleIdx="0" presStyleCnt="4"/>
      <dgm:spPr/>
      <dgm:t>
        <a:bodyPr/>
        <a:lstStyle/>
        <a:p>
          <a:endParaRPr lang="zh-CN" altLang="en-US"/>
        </a:p>
      </dgm:t>
    </dgm:pt>
    <dgm:pt modelId="{B5265132-6241-4B12-94D9-7246B0076D9C}" type="pres">
      <dgm:prSet presAssocID="{0137E7AF-E16A-4FBD-A9ED-9DF2D660290A}" presName="connectorText" presStyleLbl="sibTrans2D1" presStyleIdx="0" presStyleCnt="4"/>
      <dgm:spPr/>
      <dgm:t>
        <a:bodyPr/>
        <a:lstStyle/>
        <a:p>
          <a:endParaRPr lang="zh-CN" altLang="en-US"/>
        </a:p>
      </dgm:t>
    </dgm:pt>
    <dgm:pt modelId="{58AC8367-C6C4-4A4E-B665-2260F466A753}" type="pres">
      <dgm:prSet presAssocID="{B38A8475-726B-4500-9EEE-6C24AF9B2C71}" presName="node" presStyleLbl="node1" presStyleIdx="0" presStyleCnt="4">
        <dgm:presLayoutVars>
          <dgm:bulletEnabled val="1"/>
        </dgm:presLayoutVars>
      </dgm:prSet>
      <dgm:spPr/>
      <dgm:t>
        <a:bodyPr/>
        <a:lstStyle/>
        <a:p>
          <a:endParaRPr lang="zh-CN" altLang="en-US"/>
        </a:p>
      </dgm:t>
    </dgm:pt>
    <dgm:pt modelId="{3F506DAD-CF2B-43BC-9553-CE0269C277B0}" type="pres">
      <dgm:prSet presAssocID="{6268A8F7-4FDC-4221-B2C7-D2C7431269BC}" presName="parTrans" presStyleLbl="sibTrans2D1" presStyleIdx="1" presStyleCnt="4"/>
      <dgm:spPr/>
      <dgm:t>
        <a:bodyPr/>
        <a:lstStyle/>
        <a:p>
          <a:endParaRPr lang="zh-CN" altLang="en-US"/>
        </a:p>
      </dgm:t>
    </dgm:pt>
    <dgm:pt modelId="{E656A17A-5A9F-4353-8160-4D23EEBF1AA2}" type="pres">
      <dgm:prSet presAssocID="{6268A8F7-4FDC-4221-B2C7-D2C7431269BC}" presName="connectorText" presStyleLbl="sibTrans2D1" presStyleIdx="1" presStyleCnt="4"/>
      <dgm:spPr/>
      <dgm:t>
        <a:bodyPr/>
        <a:lstStyle/>
        <a:p>
          <a:endParaRPr lang="zh-CN" altLang="en-US"/>
        </a:p>
      </dgm:t>
    </dgm:pt>
    <dgm:pt modelId="{F75C77B1-D812-4C0D-9097-716A36ACEB31}" type="pres">
      <dgm:prSet presAssocID="{C0E0B507-32F0-4932-A847-53B3861B5B28}" presName="node" presStyleLbl="node1" presStyleIdx="1" presStyleCnt="4">
        <dgm:presLayoutVars>
          <dgm:bulletEnabled val="1"/>
        </dgm:presLayoutVars>
      </dgm:prSet>
      <dgm:spPr/>
      <dgm:t>
        <a:bodyPr/>
        <a:lstStyle/>
        <a:p>
          <a:endParaRPr lang="zh-CN" altLang="en-US"/>
        </a:p>
      </dgm:t>
    </dgm:pt>
    <dgm:pt modelId="{743A523F-4709-4F6C-A4A7-2D7EC287792E}" type="pres">
      <dgm:prSet presAssocID="{C301AF98-04DC-4EB1-A3E4-A838701D6EA6}" presName="parTrans" presStyleLbl="sibTrans2D1" presStyleIdx="2" presStyleCnt="4"/>
      <dgm:spPr/>
      <dgm:t>
        <a:bodyPr/>
        <a:lstStyle/>
        <a:p>
          <a:endParaRPr lang="zh-CN" altLang="en-US"/>
        </a:p>
      </dgm:t>
    </dgm:pt>
    <dgm:pt modelId="{238468F5-4777-4C13-919E-50C3D8E2C8BD}" type="pres">
      <dgm:prSet presAssocID="{C301AF98-04DC-4EB1-A3E4-A838701D6EA6}" presName="connectorText" presStyleLbl="sibTrans2D1" presStyleIdx="2" presStyleCnt="4"/>
      <dgm:spPr/>
      <dgm:t>
        <a:bodyPr/>
        <a:lstStyle/>
        <a:p>
          <a:endParaRPr lang="zh-CN" altLang="en-US"/>
        </a:p>
      </dgm:t>
    </dgm:pt>
    <dgm:pt modelId="{4A603EA6-51B4-4234-AE5A-3BEE59DB9DD7}" type="pres">
      <dgm:prSet presAssocID="{B6594F35-A285-4532-A1F1-828D3D2039B2}" presName="node" presStyleLbl="node1" presStyleIdx="2" presStyleCnt="4">
        <dgm:presLayoutVars>
          <dgm:bulletEnabled val="1"/>
        </dgm:presLayoutVars>
      </dgm:prSet>
      <dgm:spPr/>
      <dgm:t>
        <a:bodyPr/>
        <a:lstStyle/>
        <a:p>
          <a:endParaRPr lang="zh-CN" altLang="en-US"/>
        </a:p>
      </dgm:t>
    </dgm:pt>
    <dgm:pt modelId="{0D3B429D-61EA-4CDC-9D25-98EEE49F51DB}" type="pres">
      <dgm:prSet presAssocID="{87A46AC6-9194-4AA9-83E1-5E82A4183DAF}" presName="parTrans" presStyleLbl="sibTrans2D1" presStyleIdx="3" presStyleCnt="4"/>
      <dgm:spPr/>
      <dgm:t>
        <a:bodyPr/>
        <a:lstStyle/>
        <a:p>
          <a:endParaRPr lang="zh-CN" altLang="en-US"/>
        </a:p>
      </dgm:t>
    </dgm:pt>
    <dgm:pt modelId="{2FCF6B6E-494D-47CE-865C-F2326B232D55}" type="pres">
      <dgm:prSet presAssocID="{87A46AC6-9194-4AA9-83E1-5E82A4183DAF}" presName="connectorText" presStyleLbl="sibTrans2D1" presStyleIdx="3" presStyleCnt="4"/>
      <dgm:spPr/>
      <dgm:t>
        <a:bodyPr/>
        <a:lstStyle/>
        <a:p>
          <a:endParaRPr lang="zh-CN" altLang="en-US"/>
        </a:p>
      </dgm:t>
    </dgm:pt>
    <dgm:pt modelId="{61F53855-2BD6-4907-9B60-C330292388E5}" type="pres">
      <dgm:prSet presAssocID="{A75D2A28-8B05-4AED-BE6A-F9780D34B340}" presName="node" presStyleLbl="node1" presStyleIdx="3" presStyleCnt="4">
        <dgm:presLayoutVars>
          <dgm:bulletEnabled val="1"/>
        </dgm:presLayoutVars>
      </dgm:prSet>
      <dgm:spPr/>
      <dgm:t>
        <a:bodyPr/>
        <a:lstStyle/>
        <a:p>
          <a:endParaRPr lang="zh-CN" altLang="en-US"/>
        </a:p>
      </dgm:t>
    </dgm:pt>
  </dgm:ptLst>
  <dgm:cxnLst>
    <dgm:cxn modelId="{247AD41D-FDFF-4B37-BAD5-7AAE803B5F3F}" type="presOf" srcId="{A75D2A28-8B05-4AED-BE6A-F9780D34B340}" destId="{61F53855-2BD6-4907-9B60-C330292388E5}" srcOrd="0" destOrd="0" presId="urn:microsoft.com/office/officeart/2005/8/layout/radial5"/>
    <dgm:cxn modelId="{C77F1D17-7553-4BF8-A772-F8B38F15CAD2}" type="presOf" srcId="{87A46AC6-9194-4AA9-83E1-5E82A4183DAF}" destId="{2FCF6B6E-494D-47CE-865C-F2326B232D55}" srcOrd="1" destOrd="0" presId="urn:microsoft.com/office/officeart/2005/8/layout/radial5"/>
    <dgm:cxn modelId="{D25144CB-54CB-4027-8F12-CFECDA6AE61B}" srcId="{B869CF83-28DD-43BA-9BDC-D043AE956D73}" destId="{B6594F35-A285-4532-A1F1-828D3D2039B2}" srcOrd="2" destOrd="0" parTransId="{C301AF98-04DC-4EB1-A3E4-A838701D6EA6}" sibTransId="{48B22EB8-359D-4965-848B-90D2F568CE18}"/>
    <dgm:cxn modelId="{25BB7A9A-6810-49BF-89CB-80889B983197}" type="presOf" srcId="{B38A8475-726B-4500-9EEE-6C24AF9B2C71}" destId="{58AC8367-C6C4-4A4E-B665-2260F466A753}" srcOrd="0" destOrd="0" presId="urn:microsoft.com/office/officeart/2005/8/layout/radial5"/>
    <dgm:cxn modelId="{F8EA2687-91D5-42FC-BF8A-28023A75BDD0}" type="presOf" srcId="{C301AF98-04DC-4EB1-A3E4-A838701D6EA6}" destId="{743A523F-4709-4F6C-A4A7-2D7EC287792E}" srcOrd="0" destOrd="0" presId="urn:microsoft.com/office/officeart/2005/8/layout/radial5"/>
    <dgm:cxn modelId="{52EB405F-4655-4243-B8D0-DB377AF7207A}" srcId="{4806252A-6F5E-4A39-8079-B15C34F8BF05}" destId="{B869CF83-28DD-43BA-9BDC-D043AE956D73}" srcOrd="0" destOrd="0" parTransId="{871C1A8F-F4BB-4DDC-A619-12E2253F7D4C}" sibTransId="{4F8A8F5A-FE47-434F-B378-30B485928C91}"/>
    <dgm:cxn modelId="{DACBBB0D-1CCF-4B2A-821A-91FF5DE95D5B}" srcId="{B869CF83-28DD-43BA-9BDC-D043AE956D73}" destId="{B38A8475-726B-4500-9EEE-6C24AF9B2C71}" srcOrd="0" destOrd="0" parTransId="{0137E7AF-E16A-4FBD-A9ED-9DF2D660290A}" sibTransId="{C4DEEBE9-E31C-4AB5-9CEC-75AFAD02BADF}"/>
    <dgm:cxn modelId="{2307AB9A-0AA1-434D-9B88-4C1DB0A297C3}" type="presOf" srcId="{B6594F35-A285-4532-A1F1-828D3D2039B2}" destId="{4A603EA6-51B4-4234-AE5A-3BEE59DB9DD7}" srcOrd="0" destOrd="0" presId="urn:microsoft.com/office/officeart/2005/8/layout/radial5"/>
    <dgm:cxn modelId="{32B9F547-03DF-4059-B0F1-3A1234F84DE7}" type="presOf" srcId="{0137E7AF-E16A-4FBD-A9ED-9DF2D660290A}" destId="{3FD33173-8B65-4180-8E49-8B61B3B18AF7}" srcOrd="0" destOrd="0" presId="urn:microsoft.com/office/officeart/2005/8/layout/radial5"/>
    <dgm:cxn modelId="{BEA3FC54-6DD4-4AAE-84AC-2029C80784F1}" type="presOf" srcId="{6268A8F7-4FDC-4221-B2C7-D2C7431269BC}" destId="{3F506DAD-CF2B-43BC-9553-CE0269C277B0}" srcOrd="0" destOrd="0" presId="urn:microsoft.com/office/officeart/2005/8/layout/radial5"/>
    <dgm:cxn modelId="{C72A0DF7-E6D3-488B-A2EA-2FC511E38437}" type="presOf" srcId="{6268A8F7-4FDC-4221-B2C7-D2C7431269BC}" destId="{E656A17A-5A9F-4353-8160-4D23EEBF1AA2}" srcOrd="1" destOrd="0" presId="urn:microsoft.com/office/officeart/2005/8/layout/radial5"/>
    <dgm:cxn modelId="{4838E3D8-2105-42F6-B886-A01352AA8F56}" srcId="{B869CF83-28DD-43BA-9BDC-D043AE956D73}" destId="{A75D2A28-8B05-4AED-BE6A-F9780D34B340}" srcOrd="3" destOrd="0" parTransId="{87A46AC6-9194-4AA9-83E1-5E82A4183DAF}" sibTransId="{3B27C943-61FC-44CA-9130-7FBCB9DAB7C7}"/>
    <dgm:cxn modelId="{1EECCD04-B5F2-4E73-A61A-F2BC0D3C7758}" type="presOf" srcId="{4806252A-6F5E-4A39-8079-B15C34F8BF05}" destId="{B943EF0A-AF86-4B7D-B869-C905F7BD68E6}" srcOrd="0" destOrd="0" presId="urn:microsoft.com/office/officeart/2005/8/layout/radial5"/>
    <dgm:cxn modelId="{31FFEA35-4B44-4785-8674-45E505D070C4}" type="presOf" srcId="{B869CF83-28DD-43BA-9BDC-D043AE956D73}" destId="{D79BD4D4-0517-43B3-86CD-6322ABB45D42}" srcOrd="0" destOrd="0" presId="urn:microsoft.com/office/officeart/2005/8/layout/radial5"/>
    <dgm:cxn modelId="{63F80BDF-4BD9-41AE-AF09-5FCE28E432D7}" type="presOf" srcId="{C301AF98-04DC-4EB1-A3E4-A838701D6EA6}" destId="{238468F5-4777-4C13-919E-50C3D8E2C8BD}" srcOrd="1" destOrd="0" presId="urn:microsoft.com/office/officeart/2005/8/layout/radial5"/>
    <dgm:cxn modelId="{FC1FAA87-909B-4F8C-A6C1-E17AAFA224CA}" type="presOf" srcId="{87A46AC6-9194-4AA9-83E1-5E82A4183DAF}" destId="{0D3B429D-61EA-4CDC-9D25-98EEE49F51DB}" srcOrd="0" destOrd="0" presId="urn:microsoft.com/office/officeart/2005/8/layout/radial5"/>
    <dgm:cxn modelId="{FA749C5C-A7FB-46FC-A56E-DBFC6876367E}" srcId="{B869CF83-28DD-43BA-9BDC-D043AE956D73}" destId="{C0E0B507-32F0-4932-A847-53B3861B5B28}" srcOrd="1" destOrd="0" parTransId="{6268A8F7-4FDC-4221-B2C7-D2C7431269BC}" sibTransId="{A97FD7A8-4391-4D19-B976-7AA857D9CF5C}"/>
    <dgm:cxn modelId="{8C40B296-2E98-4626-855A-A5C21D70B874}" type="presOf" srcId="{0137E7AF-E16A-4FBD-A9ED-9DF2D660290A}" destId="{B5265132-6241-4B12-94D9-7246B0076D9C}" srcOrd="1" destOrd="0" presId="urn:microsoft.com/office/officeart/2005/8/layout/radial5"/>
    <dgm:cxn modelId="{8457F1B6-6CDB-4F80-9D64-7ACA9F3B9277}" type="presOf" srcId="{C0E0B507-32F0-4932-A847-53B3861B5B28}" destId="{F75C77B1-D812-4C0D-9097-716A36ACEB31}" srcOrd="0" destOrd="0" presId="urn:microsoft.com/office/officeart/2005/8/layout/radial5"/>
    <dgm:cxn modelId="{2B08F081-EF20-435B-92E9-F5A5A45E7937}" type="presParOf" srcId="{B943EF0A-AF86-4B7D-B869-C905F7BD68E6}" destId="{D79BD4D4-0517-43B3-86CD-6322ABB45D42}" srcOrd="0" destOrd="0" presId="urn:microsoft.com/office/officeart/2005/8/layout/radial5"/>
    <dgm:cxn modelId="{6C99A55C-13F9-4CE6-992C-5AC0C4C35198}" type="presParOf" srcId="{B943EF0A-AF86-4B7D-B869-C905F7BD68E6}" destId="{3FD33173-8B65-4180-8E49-8B61B3B18AF7}" srcOrd="1" destOrd="0" presId="urn:microsoft.com/office/officeart/2005/8/layout/radial5"/>
    <dgm:cxn modelId="{64943F66-FD6C-4A37-9E27-CDA0C03E8873}" type="presParOf" srcId="{3FD33173-8B65-4180-8E49-8B61B3B18AF7}" destId="{B5265132-6241-4B12-94D9-7246B0076D9C}" srcOrd="0" destOrd="0" presId="urn:microsoft.com/office/officeart/2005/8/layout/radial5"/>
    <dgm:cxn modelId="{477F07F0-F2BC-4030-AB4B-E6F272FCBFDE}" type="presParOf" srcId="{B943EF0A-AF86-4B7D-B869-C905F7BD68E6}" destId="{58AC8367-C6C4-4A4E-B665-2260F466A753}" srcOrd="2" destOrd="0" presId="urn:microsoft.com/office/officeart/2005/8/layout/radial5"/>
    <dgm:cxn modelId="{5A56981D-1A69-43B7-AC46-073B646EC12E}" type="presParOf" srcId="{B943EF0A-AF86-4B7D-B869-C905F7BD68E6}" destId="{3F506DAD-CF2B-43BC-9553-CE0269C277B0}" srcOrd="3" destOrd="0" presId="urn:microsoft.com/office/officeart/2005/8/layout/radial5"/>
    <dgm:cxn modelId="{617FDEE7-72FD-416E-B96F-610C86E2868B}" type="presParOf" srcId="{3F506DAD-CF2B-43BC-9553-CE0269C277B0}" destId="{E656A17A-5A9F-4353-8160-4D23EEBF1AA2}" srcOrd="0" destOrd="0" presId="urn:microsoft.com/office/officeart/2005/8/layout/radial5"/>
    <dgm:cxn modelId="{760FB0FF-1D69-409C-AF8A-61B613B5EA96}" type="presParOf" srcId="{B943EF0A-AF86-4B7D-B869-C905F7BD68E6}" destId="{F75C77B1-D812-4C0D-9097-716A36ACEB31}" srcOrd="4" destOrd="0" presId="urn:microsoft.com/office/officeart/2005/8/layout/radial5"/>
    <dgm:cxn modelId="{52124F94-9AC8-45B0-AA0C-9FB17D4E7547}" type="presParOf" srcId="{B943EF0A-AF86-4B7D-B869-C905F7BD68E6}" destId="{743A523F-4709-4F6C-A4A7-2D7EC287792E}" srcOrd="5" destOrd="0" presId="urn:microsoft.com/office/officeart/2005/8/layout/radial5"/>
    <dgm:cxn modelId="{49A670E5-40CB-48EC-A75C-66CD4B06A88A}" type="presParOf" srcId="{743A523F-4709-4F6C-A4A7-2D7EC287792E}" destId="{238468F5-4777-4C13-919E-50C3D8E2C8BD}" srcOrd="0" destOrd="0" presId="urn:microsoft.com/office/officeart/2005/8/layout/radial5"/>
    <dgm:cxn modelId="{132CBF4F-307E-4804-A6F6-EE4D21A137C5}" type="presParOf" srcId="{B943EF0A-AF86-4B7D-B869-C905F7BD68E6}" destId="{4A603EA6-51B4-4234-AE5A-3BEE59DB9DD7}" srcOrd="6" destOrd="0" presId="urn:microsoft.com/office/officeart/2005/8/layout/radial5"/>
    <dgm:cxn modelId="{B7A107D4-E8C4-4598-BE12-F75F6E6243D4}" type="presParOf" srcId="{B943EF0A-AF86-4B7D-B869-C905F7BD68E6}" destId="{0D3B429D-61EA-4CDC-9D25-98EEE49F51DB}" srcOrd="7" destOrd="0" presId="urn:microsoft.com/office/officeart/2005/8/layout/radial5"/>
    <dgm:cxn modelId="{B566343F-6CFE-43A1-857A-9DD3368A713B}" type="presParOf" srcId="{0D3B429D-61EA-4CDC-9D25-98EEE49F51DB}" destId="{2FCF6B6E-494D-47CE-865C-F2326B232D55}" srcOrd="0" destOrd="0" presId="urn:microsoft.com/office/officeart/2005/8/layout/radial5"/>
    <dgm:cxn modelId="{16B2FE24-547C-4C4C-9199-A750BF1477C5}" type="presParOf" srcId="{B943EF0A-AF86-4B7D-B869-C905F7BD68E6}" destId="{61F53855-2BD6-4907-9B60-C330292388E5}"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9BB4EB-C4DC-4883-B176-70387DFAD24F}" type="doc">
      <dgm:prSet loTypeId="urn:microsoft.com/office/officeart/2005/8/layout/hierarchy3" loCatId="list" qsTypeId="urn:microsoft.com/office/officeart/2005/8/quickstyle/simple1" qsCatId="simple" csTypeId="urn:microsoft.com/office/officeart/2005/8/colors/colorful1#1" csCatId="colorful" phldr="1"/>
      <dgm:spPr/>
      <dgm:t>
        <a:bodyPr/>
        <a:lstStyle/>
        <a:p>
          <a:endParaRPr lang="zh-CN" altLang="en-US"/>
        </a:p>
      </dgm:t>
    </dgm:pt>
    <dgm:pt modelId="{3B284795-9127-4E95-BCB9-5277C79990C9}">
      <dgm:prSet phldrT="[文本]"/>
      <dgm:spPr/>
      <dgm:t>
        <a:bodyPr/>
        <a:lstStyle/>
        <a:p>
          <a:r>
            <a:rPr lang="zh-CN" altLang="en-US" dirty="0"/>
            <a:t>国际站实战</a:t>
          </a:r>
        </a:p>
      </dgm:t>
    </dgm:pt>
    <dgm:pt modelId="{59515E38-BB32-474D-A6AD-D1BC88FB7A1D}" type="parTrans" cxnId="{59243D1A-A188-452F-871B-4E311214E6A5}">
      <dgm:prSet/>
      <dgm:spPr/>
      <dgm:t>
        <a:bodyPr/>
        <a:lstStyle/>
        <a:p>
          <a:endParaRPr lang="zh-CN" altLang="en-US"/>
        </a:p>
      </dgm:t>
    </dgm:pt>
    <dgm:pt modelId="{A8467952-B541-41FF-B92D-191E26C88DE7}" type="sibTrans" cxnId="{59243D1A-A188-452F-871B-4E311214E6A5}">
      <dgm:prSet/>
      <dgm:spPr/>
      <dgm:t>
        <a:bodyPr/>
        <a:lstStyle/>
        <a:p>
          <a:endParaRPr lang="zh-CN" altLang="en-US"/>
        </a:p>
      </dgm:t>
    </dgm:pt>
    <dgm:pt modelId="{A271BFCC-69A5-4338-AE93-D4754AF365F1}">
      <dgm:prSet phldrT="[文本]"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所在赛区的国际站参赛团队成绩晋级实践赛</a:t>
          </a:r>
        </a:p>
      </dgm:t>
    </dgm:pt>
    <dgm:pt modelId="{7C98DECC-721E-48CF-B403-CFE6DCC94A7F}" type="parTrans" cxnId="{4A5CEE48-8BAF-4162-B139-370CB584AF37}">
      <dgm:prSet/>
      <dgm:spPr/>
      <dgm:t>
        <a:bodyPr/>
        <a:lstStyle/>
        <a:p>
          <a:endParaRPr lang="zh-CN" altLang="en-US"/>
        </a:p>
      </dgm:t>
    </dgm:pt>
    <dgm:pt modelId="{C5991C0A-1497-414B-B2D4-61C383C77F75}" type="sibTrans" cxnId="{4A5CEE48-8BAF-4162-B139-370CB584AF37}">
      <dgm:prSet/>
      <dgm:spPr/>
      <dgm:t>
        <a:bodyPr/>
        <a:lstStyle/>
        <a:p>
          <a:endParaRPr lang="zh-CN" altLang="en-US"/>
        </a:p>
      </dgm:t>
    </dgm:pt>
    <dgm:pt modelId="{C82D9C11-3304-4D34-8993-A45420F85156}">
      <dgm:prSet phldrT="[文本]"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模拟实践</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推荐</a:t>
          </a:r>
          <a:r>
            <a:rPr lang="en-US" altLang="zh-CN" sz="1400" kern="1200" dirty="0">
              <a:latin typeface="等线" panose="020F0502020204030204"/>
              <a:ea typeface="等线" panose="02010600030101010101" pitchFamily="2" charset="-122"/>
              <a:cs typeface="+mn-cs"/>
            </a:rPr>
            <a:t>100</a:t>
          </a:r>
          <a:r>
            <a:rPr lang="zh-CN" altLang="en-US" sz="1400" kern="1200" dirty="0">
              <a:latin typeface="等线" panose="020F0502020204030204"/>
              <a:ea typeface="等线" panose="02010600030101010101" pitchFamily="2" charset="-122"/>
              <a:cs typeface="+mn-cs"/>
            </a:rPr>
            <a:t>支左右</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第二阶实践比赛 </a:t>
          </a:r>
          <a:r>
            <a:rPr lang="en-US" altLang="zh-CN" sz="1600" b="1" kern="1200" dirty="0">
              <a:solidFill>
                <a:srgbClr val="C00000"/>
              </a:solidFill>
              <a:latin typeface="等线" panose="020F0502020204030204"/>
              <a:ea typeface="等线" panose="02010600030101010101" pitchFamily="2" charset="-122"/>
              <a:cs typeface="+mn-cs"/>
            </a:rPr>
            <a:t>4.16-4.30</a:t>
          </a:r>
          <a:endParaRPr lang="zh-CN" altLang="en-US" sz="1600" b="1" kern="1200" dirty="0">
            <a:solidFill>
              <a:srgbClr val="C00000"/>
            </a:solidFill>
            <a:latin typeface="等线" panose="020F0502020204030204"/>
            <a:ea typeface="等线" panose="02010600030101010101" pitchFamily="2" charset="-122"/>
            <a:cs typeface="+mn-cs"/>
          </a:endParaRPr>
        </a:p>
      </dgm:t>
    </dgm:pt>
    <dgm:pt modelId="{3509BAD0-7D5E-473A-A1FD-6BDCEE2F8860}" type="parTrans" cxnId="{C4FCC121-C932-4FA7-BD15-F4165EB0DE6C}">
      <dgm:prSet/>
      <dgm:spPr/>
      <dgm:t>
        <a:bodyPr/>
        <a:lstStyle/>
        <a:p>
          <a:endParaRPr lang="zh-CN" altLang="en-US"/>
        </a:p>
      </dgm:t>
    </dgm:pt>
    <dgm:pt modelId="{37C2F5AE-5F55-4DAD-A60D-7B0B31E209A4}" type="sibTrans" cxnId="{C4FCC121-C932-4FA7-BD15-F4165EB0DE6C}">
      <dgm:prSet/>
      <dgm:spPr/>
      <dgm:t>
        <a:bodyPr/>
        <a:lstStyle/>
        <a:p>
          <a:endParaRPr lang="zh-CN" altLang="en-US"/>
        </a:p>
      </dgm:t>
    </dgm:pt>
    <dgm:pt modelId="{AD1920D1-055A-4C53-BDF9-45BA0759C724}">
      <dgm:prSet phldrT="[文本]"/>
      <dgm:spPr/>
      <dgm:t>
        <a:bodyPr/>
        <a:lstStyle/>
        <a:p>
          <a:r>
            <a:rPr lang="en-US" altLang="zh-CN" dirty="0"/>
            <a:t>eBay</a:t>
          </a:r>
          <a:r>
            <a:rPr lang="zh-CN" altLang="en-US" dirty="0"/>
            <a:t>实战</a:t>
          </a:r>
        </a:p>
      </dgm:t>
    </dgm:pt>
    <dgm:pt modelId="{5754FC48-9980-4789-92F2-37B8C5D73EAE}" type="parTrans" cxnId="{E33CE623-6EE0-4362-9904-AE4780CD89AC}">
      <dgm:prSet/>
      <dgm:spPr/>
      <dgm:t>
        <a:bodyPr/>
        <a:lstStyle/>
        <a:p>
          <a:endParaRPr lang="zh-CN" altLang="en-US"/>
        </a:p>
      </dgm:t>
    </dgm:pt>
    <dgm:pt modelId="{4EEE5161-C637-4909-8E67-4E61C98474B6}" type="sibTrans" cxnId="{E33CE623-6EE0-4362-9904-AE4780CD89AC}">
      <dgm:prSet/>
      <dgm:spPr/>
      <dgm:t>
        <a:bodyPr/>
        <a:lstStyle/>
        <a:p>
          <a:endParaRPr lang="zh-CN" altLang="en-US"/>
        </a:p>
      </dgm:t>
    </dgm:pt>
    <dgm:pt modelId="{458F1589-CE0D-466C-B726-BA0886128FF9}">
      <dgm:prSet phldrT="[文本]"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所在赛区的</a:t>
          </a:r>
          <a:r>
            <a:rPr lang="en-US" altLang="zh-CN" sz="1400" kern="1200">
              <a:latin typeface="等线" panose="020F0502020204030204"/>
              <a:ea typeface="等线" panose="02010600030101010101" pitchFamily="2" charset="-122"/>
              <a:cs typeface="+mn-cs"/>
            </a:rPr>
            <a:t>eBay</a:t>
          </a:r>
          <a:r>
            <a:rPr lang="zh-CN" altLang="en-US" sz="1400" kern="1200">
              <a:latin typeface="等线" panose="020F0502020204030204"/>
              <a:ea typeface="等线" panose="02010600030101010101" pitchFamily="2" charset="-122"/>
              <a:cs typeface="+mn-cs"/>
            </a:rPr>
            <a:t>参赛团队的成绩晋级实践赛</a:t>
          </a:r>
          <a:endParaRPr lang="zh-CN" altLang="en-US" sz="1400" kern="1200" dirty="0">
            <a:latin typeface="等线" panose="020F0502020204030204"/>
            <a:ea typeface="等线" panose="02010600030101010101" pitchFamily="2" charset="-122"/>
            <a:cs typeface="+mn-cs"/>
          </a:endParaRPr>
        </a:p>
      </dgm:t>
    </dgm:pt>
    <dgm:pt modelId="{EB0381ED-AD98-4F9E-BD0F-B26DCD21671D}" type="parTrans" cxnId="{CD66FB80-F5AF-4172-B89F-EB6CDB846CE3}">
      <dgm:prSet/>
      <dgm:spPr/>
      <dgm:t>
        <a:bodyPr/>
        <a:lstStyle/>
        <a:p>
          <a:endParaRPr lang="zh-CN" altLang="en-US"/>
        </a:p>
      </dgm:t>
    </dgm:pt>
    <dgm:pt modelId="{31EE65F7-8566-4522-B3BF-B378753345E5}" type="sibTrans" cxnId="{CD66FB80-F5AF-4172-B89F-EB6CDB846CE3}">
      <dgm:prSet/>
      <dgm:spPr/>
      <dgm:t>
        <a:bodyPr/>
        <a:lstStyle/>
        <a:p>
          <a:endParaRPr lang="zh-CN" altLang="en-US"/>
        </a:p>
      </dgm:t>
    </dgm:pt>
    <dgm:pt modelId="{8488F692-BA6D-486E-A702-8A7BB05D3E72}">
      <dgm:prSet phldrT="[文本]"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真实实战</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推荐</a:t>
          </a:r>
          <a:r>
            <a:rPr lang="en-US" altLang="zh-CN" sz="1400" kern="1200" dirty="0">
              <a:latin typeface="等线" panose="020F0502020204030204"/>
              <a:ea typeface="等线" panose="02010600030101010101" pitchFamily="2" charset="-122"/>
              <a:cs typeface="+mn-cs"/>
            </a:rPr>
            <a:t>100</a:t>
          </a:r>
          <a:r>
            <a:rPr lang="zh-CN" altLang="en-US" sz="1400" kern="1200" dirty="0">
              <a:latin typeface="等线" panose="020F0502020204030204"/>
              <a:ea typeface="等线" panose="02010600030101010101" pitchFamily="2" charset="-122"/>
              <a:cs typeface="+mn-cs"/>
            </a:rPr>
            <a:t>支左右</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第二阶实践比赛</a:t>
          </a:r>
          <a:r>
            <a:rPr lang="en-US" altLang="zh-CN" sz="1400" b="1" kern="1200" dirty="0">
              <a:solidFill>
                <a:srgbClr val="C00000"/>
              </a:solidFill>
              <a:latin typeface="等线" panose="020F0502020204030204"/>
              <a:ea typeface="等线" panose="02010600030101010101" pitchFamily="2" charset="-122"/>
              <a:cs typeface="+mn-cs"/>
            </a:rPr>
            <a:t>4.16-5.15</a:t>
          </a:r>
          <a:endParaRPr lang="zh-CN" altLang="en-US" sz="1400" kern="1200" dirty="0">
            <a:solidFill>
              <a:srgbClr val="C00000"/>
            </a:solidFill>
            <a:latin typeface="等线" panose="020F0502020204030204"/>
            <a:ea typeface="等线" panose="02010600030101010101" pitchFamily="2" charset="-122"/>
            <a:cs typeface="+mn-cs"/>
          </a:endParaRPr>
        </a:p>
      </dgm:t>
    </dgm:pt>
    <dgm:pt modelId="{BDDE8B17-09D6-499F-9655-1E9DCEABD0AD}" type="parTrans" cxnId="{24474340-6D91-4790-8D8F-77AD7C50202E}">
      <dgm:prSet/>
      <dgm:spPr/>
      <dgm:t>
        <a:bodyPr/>
        <a:lstStyle/>
        <a:p>
          <a:endParaRPr lang="zh-CN" altLang="en-US"/>
        </a:p>
      </dgm:t>
    </dgm:pt>
    <dgm:pt modelId="{1D20C1F1-9596-4093-9173-710A6EC0ED79}" type="sibTrans" cxnId="{24474340-6D91-4790-8D8F-77AD7C50202E}">
      <dgm:prSet/>
      <dgm:spPr/>
      <dgm:t>
        <a:bodyPr/>
        <a:lstStyle/>
        <a:p>
          <a:endParaRPr lang="zh-CN" altLang="en-US"/>
        </a:p>
      </dgm:t>
    </dgm:pt>
    <dgm:pt modelId="{E399B0C0-9DC9-4ADF-A15E-FFA220EB0B8D}">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真实实战成绩</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组委会下达指标，晋级</a:t>
          </a:r>
          <a:r>
            <a:rPr lang="en-US" altLang="zh-CN" sz="1400" b="1" kern="1200" dirty="0">
              <a:solidFill>
                <a:srgbClr val="C00000"/>
              </a:solidFill>
              <a:latin typeface="等线" panose="020F0502020204030204"/>
              <a:ea typeface="等线" panose="02010600030101010101" pitchFamily="2" charset="-122"/>
              <a:cs typeface="+mn-cs"/>
            </a:rPr>
            <a:t>5.1-6.15</a:t>
          </a:r>
          <a:endParaRPr lang="zh-CN" altLang="en-US" sz="1400" kern="1200" dirty="0">
            <a:solidFill>
              <a:srgbClr val="C00000"/>
            </a:solidFill>
            <a:latin typeface="等线" panose="020F0502020204030204"/>
            <a:ea typeface="等线" panose="02010600030101010101" pitchFamily="2" charset="-122"/>
            <a:cs typeface="+mn-cs"/>
          </a:endParaRPr>
        </a:p>
      </dgm:t>
    </dgm:pt>
    <dgm:pt modelId="{B1564AF5-C98A-41C7-B0C7-F9348FFC0225}" type="parTrans" cxnId="{9A693314-25C1-4E25-8E20-206571EE221B}">
      <dgm:prSet/>
      <dgm:spPr/>
      <dgm:t>
        <a:bodyPr/>
        <a:lstStyle/>
        <a:p>
          <a:endParaRPr lang="zh-CN" altLang="en-US"/>
        </a:p>
      </dgm:t>
    </dgm:pt>
    <dgm:pt modelId="{4F26BEB1-785A-4BB0-A1BA-91AE611DDCBE}" type="sibTrans" cxnId="{9A693314-25C1-4E25-8E20-206571EE221B}">
      <dgm:prSet/>
      <dgm:spPr/>
      <dgm:t>
        <a:bodyPr/>
        <a:lstStyle/>
        <a:p>
          <a:endParaRPr lang="zh-CN" altLang="en-US"/>
        </a:p>
      </dgm:t>
    </dgm:pt>
    <dgm:pt modelId="{324D33F0-007D-49AC-827F-69C5EE58109D}">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真实实战成绩</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组委会下达指标，晋级</a:t>
          </a:r>
          <a:r>
            <a:rPr lang="en-US" altLang="zh-CN" sz="1400" b="1" kern="1200" dirty="0">
              <a:solidFill>
                <a:srgbClr val="C00000"/>
              </a:solidFill>
              <a:latin typeface="等线" panose="020F0502020204030204"/>
              <a:ea typeface="等线" panose="02010600030101010101" pitchFamily="2" charset="-122"/>
              <a:cs typeface="+mn-cs"/>
            </a:rPr>
            <a:t>5.16-6.15</a:t>
          </a:r>
          <a:endParaRPr lang="zh-CN" altLang="en-US" sz="1400" kern="1200" dirty="0">
            <a:solidFill>
              <a:srgbClr val="C00000"/>
            </a:solidFill>
            <a:latin typeface="等线" panose="020F0502020204030204"/>
            <a:ea typeface="等线" panose="02010600030101010101" pitchFamily="2" charset="-122"/>
            <a:cs typeface="+mn-cs"/>
          </a:endParaRPr>
        </a:p>
      </dgm:t>
    </dgm:pt>
    <dgm:pt modelId="{D98CBC63-0551-4EBE-8B71-0AA944493CF1}" type="parTrans" cxnId="{7714DE30-069A-40A7-AEE1-4E03F5AC0FE3}">
      <dgm:prSet/>
      <dgm:spPr/>
      <dgm:t>
        <a:bodyPr/>
        <a:lstStyle/>
        <a:p>
          <a:endParaRPr lang="zh-CN" altLang="en-US"/>
        </a:p>
      </dgm:t>
    </dgm:pt>
    <dgm:pt modelId="{02701172-A324-4460-9351-0343EBD131C3}" type="sibTrans" cxnId="{7714DE30-069A-40A7-AEE1-4E03F5AC0FE3}">
      <dgm:prSet/>
      <dgm:spPr/>
      <dgm:t>
        <a:bodyPr/>
        <a:lstStyle/>
        <a:p>
          <a:endParaRPr lang="zh-CN" altLang="en-US"/>
        </a:p>
      </dgm:t>
    </dgm:pt>
    <dgm:pt modelId="{ED3324EE-A462-43ED-A6A6-853302D07DAB}">
      <dgm:prSet/>
      <dgm:spPr/>
      <dgm:t>
        <a:bodyPr/>
        <a:lstStyle/>
        <a:p>
          <a:r>
            <a:rPr lang="zh-CN" altLang="en-US" dirty="0"/>
            <a:t>直播实战</a:t>
          </a:r>
        </a:p>
      </dgm:t>
    </dgm:pt>
    <dgm:pt modelId="{9FA8D2B2-9D90-40F5-83C3-E0E7FA2B4D8C}" type="parTrans" cxnId="{F3F302F3-E9A2-411C-AF66-259A545796EC}">
      <dgm:prSet/>
      <dgm:spPr/>
      <dgm:t>
        <a:bodyPr/>
        <a:lstStyle/>
        <a:p>
          <a:endParaRPr lang="zh-CN" altLang="en-US"/>
        </a:p>
      </dgm:t>
    </dgm:pt>
    <dgm:pt modelId="{615C95F5-0423-4DB5-B162-FC691B4173E2}" type="sibTrans" cxnId="{F3F302F3-E9A2-411C-AF66-259A545796EC}">
      <dgm:prSet/>
      <dgm:spPr/>
      <dgm:t>
        <a:bodyPr/>
        <a:lstStyle/>
        <a:p>
          <a:endParaRPr lang="zh-CN" altLang="en-US"/>
        </a:p>
      </dgm:t>
    </dgm:pt>
    <dgm:pt modelId="{834C4362-DDA5-451C-90BD-15A1F4065D77}">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所在赛区的直播实战参赛团队成绩晋级实践赛</a:t>
          </a:r>
          <a:endParaRPr lang="zh-CN" altLang="en-US" sz="1400" kern="1200" dirty="0">
            <a:latin typeface="等线" panose="020F0502020204030204"/>
            <a:ea typeface="等线" panose="02010600030101010101" pitchFamily="2" charset="-122"/>
            <a:cs typeface="+mn-cs"/>
          </a:endParaRPr>
        </a:p>
      </dgm:t>
    </dgm:pt>
    <dgm:pt modelId="{95E562CC-AE23-4811-A14F-7A0D5F6CB5DB}" type="parTrans" cxnId="{129B248E-C459-47EA-9B72-EE15E845DA17}">
      <dgm:prSet/>
      <dgm:spPr/>
      <dgm:t>
        <a:bodyPr/>
        <a:lstStyle/>
        <a:p>
          <a:endParaRPr lang="zh-CN" altLang="en-US"/>
        </a:p>
      </dgm:t>
    </dgm:pt>
    <dgm:pt modelId="{7EB983BA-0E5B-4D5B-A522-8DB950203FB8}" type="sibTrans" cxnId="{129B248E-C459-47EA-9B72-EE15E845DA17}">
      <dgm:prSet/>
      <dgm:spPr/>
      <dgm:t>
        <a:bodyPr/>
        <a:lstStyle/>
        <a:p>
          <a:endParaRPr lang="zh-CN" altLang="en-US"/>
        </a:p>
      </dgm:t>
    </dgm:pt>
    <dgm:pt modelId="{F23DF393-15FD-4E4F-B503-21D8C95D2A5A}">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模拟直播</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推荐</a:t>
          </a:r>
          <a:r>
            <a:rPr lang="en-US" altLang="zh-CN" sz="1400" kern="1200" dirty="0">
              <a:latin typeface="等线" panose="020F0502020204030204"/>
              <a:ea typeface="等线" panose="02010600030101010101" pitchFamily="2" charset="-122"/>
              <a:cs typeface="+mn-cs"/>
            </a:rPr>
            <a:t>100</a:t>
          </a:r>
          <a:r>
            <a:rPr lang="zh-CN" altLang="en-US" sz="1400" kern="1200" dirty="0">
              <a:latin typeface="等线" panose="020F0502020204030204"/>
              <a:ea typeface="等线" panose="02010600030101010101" pitchFamily="2" charset="-122"/>
              <a:cs typeface="+mn-cs"/>
            </a:rPr>
            <a:t>支左右</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第二阶实践比赛</a:t>
          </a:r>
          <a:r>
            <a:rPr lang="en-US" altLang="zh-CN" sz="1400" b="1" kern="1200" dirty="0">
              <a:solidFill>
                <a:srgbClr val="C00000"/>
              </a:solidFill>
              <a:latin typeface="等线" panose="020F0502020204030204"/>
              <a:ea typeface="等线" panose="02010600030101010101" pitchFamily="2" charset="-122"/>
              <a:cs typeface="+mn-cs"/>
            </a:rPr>
            <a:t>4.16-5.15</a:t>
          </a:r>
          <a:endParaRPr lang="zh-CN" altLang="en-US" sz="1400" kern="1200" dirty="0">
            <a:solidFill>
              <a:srgbClr val="C00000"/>
            </a:solidFill>
            <a:latin typeface="等线" panose="020F0502020204030204"/>
            <a:ea typeface="等线" panose="02010600030101010101" pitchFamily="2" charset="-122"/>
            <a:cs typeface="+mn-cs"/>
          </a:endParaRPr>
        </a:p>
      </dgm:t>
    </dgm:pt>
    <dgm:pt modelId="{EE602FB2-52E4-44CE-95DF-F03AE691D04C}" type="parTrans" cxnId="{8117CBD4-BFBE-400B-B808-398C08C271A5}">
      <dgm:prSet/>
      <dgm:spPr/>
      <dgm:t>
        <a:bodyPr/>
        <a:lstStyle/>
        <a:p>
          <a:endParaRPr lang="zh-CN" altLang="en-US"/>
        </a:p>
      </dgm:t>
    </dgm:pt>
    <dgm:pt modelId="{5FC5F716-13E1-41AE-BB01-4F4C9F40DAF1}" type="sibTrans" cxnId="{8117CBD4-BFBE-400B-B808-398C08C271A5}">
      <dgm:prSet/>
      <dgm:spPr/>
      <dgm:t>
        <a:bodyPr/>
        <a:lstStyle/>
        <a:p>
          <a:endParaRPr lang="zh-CN" altLang="en-US"/>
        </a:p>
      </dgm:t>
    </dgm:pt>
    <dgm:pt modelId="{28FFD272-C232-4687-81C5-40E2D97AE124}">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真实直播成绩</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组委会下达指标，晋级</a:t>
          </a:r>
          <a:r>
            <a:rPr lang="en-US" altLang="zh-CN" sz="1400" b="1" kern="1200" dirty="0">
              <a:solidFill>
                <a:srgbClr val="C00000"/>
              </a:solidFill>
              <a:latin typeface="等线" panose="020F0502020204030204"/>
              <a:ea typeface="等线" panose="02010600030101010101" pitchFamily="2" charset="-122"/>
              <a:cs typeface="+mn-cs"/>
            </a:rPr>
            <a:t>5.16-6.15</a:t>
          </a:r>
          <a:endParaRPr lang="zh-CN" altLang="en-US" sz="1400" kern="1200" dirty="0">
            <a:latin typeface="等线" panose="020F0502020204030204"/>
            <a:ea typeface="等线" panose="02010600030101010101" pitchFamily="2" charset="-122"/>
            <a:cs typeface="+mn-cs"/>
          </a:endParaRPr>
        </a:p>
      </dgm:t>
    </dgm:pt>
    <dgm:pt modelId="{28B607EA-3789-4CDC-A69B-3C11CA891A19}" type="parTrans" cxnId="{3F80B20C-7071-4836-9323-A2537771371E}">
      <dgm:prSet/>
      <dgm:spPr/>
      <dgm:t>
        <a:bodyPr/>
        <a:lstStyle/>
        <a:p>
          <a:endParaRPr lang="zh-CN" altLang="en-US"/>
        </a:p>
      </dgm:t>
    </dgm:pt>
    <dgm:pt modelId="{8D860294-69BF-4273-9481-CFC5FEEB30D9}" type="sibTrans" cxnId="{3F80B20C-7071-4836-9323-A2537771371E}">
      <dgm:prSet/>
      <dgm:spPr/>
      <dgm:t>
        <a:bodyPr/>
        <a:lstStyle/>
        <a:p>
          <a:endParaRPr lang="zh-CN" altLang="en-US"/>
        </a:p>
      </dgm:t>
    </dgm:pt>
    <dgm:pt modelId="{8EFFE9A3-ECEC-4B91-82F3-809D40755DDA}">
      <dgm:prSet/>
      <dgm:spPr/>
      <dgm:t>
        <a:bodyPr/>
        <a:lstStyle/>
        <a:p>
          <a:r>
            <a:rPr lang="zh-CN" altLang="en-US" dirty="0"/>
            <a:t>独立站实战</a:t>
          </a:r>
        </a:p>
      </dgm:t>
    </dgm:pt>
    <dgm:pt modelId="{37C7249A-C7C4-48DE-AC54-D09BE097DEC1}" type="parTrans" cxnId="{B13A6AD6-5191-4990-865B-4B105F5D3327}">
      <dgm:prSet/>
      <dgm:spPr/>
      <dgm:t>
        <a:bodyPr/>
        <a:lstStyle/>
        <a:p>
          <a:endParaRPr lang="zh-CN" altLang="en-US"/>
        </a:p>
      </dgm:t>
    </dgm:pt>
    <dgm:pt modelId="{887CE272-9374-4CE0-9F79-B016840A0993}" type="sibTrans" cxnId="{B13A6AD6-5191-4990-865B-4B105F5D3327}">
      <dgm:prSet/>
      <dgm:spPr/>
      <dgm:t>
        <a:bodyPr/>
        <a:lstStyle/>
        <a:p>
          <a:endParaRPr lang="zh-CN" altLang="en-US"/>
        </a:p>
      </dgm:t>
    </dgm:pt>
    <dgm:pt modelId="{81331655-8FD5-44A4-8408-E03EBB16820D}">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所在赛区独立站参赛团队的成绩晋级实践赛</a:t>
          </a:r>
          <a:endParaRPr lang="zh-CN" altLang="en-US" sz="1400" kern="1200" dirty="0">
            <a:latin typeface="等线" panose="020F0502020204030204"/>
            <a:ea typeface="等线" panose="02010600030101010101" pitchFamily="2" charset="-122"/>
            <a:cs typeface="+mn-cs"/>
          </a:endParaRPr>
        </a:p>
      </dgm:t>
    </dgm:pt>
    <dgm:pt modelId="{025B9BA6-A6E5-4C66-A2FA-7469650094A7}" type="parTrans" cxnId="{7DD07B0E-D3FC-4112-8C16-87D951DBDB22}">
      <dgm:prSet/>
      <dgm:spPr/>
      <dgm:t>
        <a:bodyPr/>
        <a:lstStyle/>
        <a:p>
          <a:endParaRPr lang="zh-CN" altLang="en-US"/>
        </a:p>
      </dgm:t>
    </dgm:pt>
    <dgm:pt modelId="{6078EBC6-A0E0-4A72-B0FB-69ECD0B4789D}" type="sibTrans" cxnId="{7DD07B0E-D3FC-4112-8C16-87D951DBDB22}">
      <dgm:prSet/>
      <dgm:spPr/>
      <dgm:t>
        <a:bodyPr/>
        <a:lstStyle/>
        <a:p>
          <a:endParaRPr lang="zh-CN" altLang="en-US"/>
        </a:p>
      </dgm:t>
    </dgm:pt>
    <dgm:pt modelId="{0E0BA659-CAF8-4CBC-B257-D2D627854B38}">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独立站建站</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推荐</a:t>
          </a:r>
          <a:r>
            <a:rPr lang="en-US" altLang="zh-CN" sz="1400" kern="1200" dirty="0">
              <a:latin typeface="等线" panose="020F0502020204030204"/>
              <a:ea typeface="等线" panose="02010600030101010101" pitchFamily="2" charset="-122"/>
              <a:cs typeface="+mn-cs"/>
            </a:rPr>
            <a:t>100</a:t>
          </a:r>
          <a:r>
            <a:rPr lang="zh-CN" altLang="en-US" sz="1400" kern="1200" dirty="0">
              <a:latin typeface="等线" panose="020F0502020204030204"/>
              <a:ea typeface="等线" panose="02010600030101010101" pitchFamily="2" charset="-122"/>
              <a:cs typeface="+mn-cs"/>
            </a:rPr>
            <a:t>支左右</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第二阶实践比赛</a:t>
          </a:r>
          <a:r>
            <a:rPr lang="en-US" altLang="zh-CN" sz="1400" b="1" kern="1200" dirty="0">
              <a:solidFill>
                <a:srgbClr val="C00000"/>
              </a:solidFill>
              <a:latin typeface="等线" panose="020F0502020204030204"/>
              <a:ea typeface="等线" panose="02010600030101010101" pitchFamily="2" charset="-122"/>
              <a:cs typeface="+mn-cs"/>
            </a:rPr>
            <a:t>4.16-5.15</a:t>
          </a:r>
          <a:endParaRPr lang="zh-CN" altLang="en-US" sz="1400" kern="1200" dirty="0">
            <a:solidFill>
              <a:srgbClr val="C00000"/>
            </a:solidFill>
            <a:latin typeface="等线" panose="020F0502020204030204"/>
            <a:ea typeface="等线" panose="02010600030101010101" pitchFamily="2" charset="-122"/>
            <a:cs typeface="+mn-cs"/>
          </a:endParaRPr>
        </a:p>
      </dgm:t>
    </dgm:pt>
    <dgm:pt modelId="{CC1877E6-1FBC-4358-908F-EDBBAAE8F5A8}" type="parTrans" cxnId="{643442F2-90D1-4F47-82A1-1F3AC49DD634}">
      <dgm:prSet/>
      <dgm:spPr/>
      <dgm:t>
        <a:bodyPr/>
        <a:lstStyle/>
        <a:p>
          <a:endParaRPr lang="zh-CN" altLang="en-US"/>
        </a:p>
      </dgm:t>
    </dgm:pt>
    <dgm:pt modelId="{767361B5-C77E-4926-9692-5DCE2354A14F}" type="sibTrans" cxnId="{643442F2-90D1-4F47-82A1-1F3AC49DD634}">
      <dgm:prSet/>
      <dgm:spPr/>
      <dgm:t>
        <a:bodyPr/>
        <a:lstStyle/>
        <a:p>
          <a:endParaRPr lang="zh-CN" altLang="en-US"/>
        </a:p>
      </dgm:t>
    </dgm:pt>
    <dgm:pt modelId="{D9B51EA9-1DA1-4BAE-80A5-4BA810CB2BBB}">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两阶段成绩</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组委会下达指标，晋级</a:t>
          </a:r>
          <a:r>
            <a:rPr lang="en-US" altLang="zh-CN" sz="1400" b="1" kern="1200" dirty="0">
              <a:solidFill>
                <a:srgbClr val="C00000"/>
              </a:solidFill>
              <a:latin typeface="等线" panose="020F0502020204030204"/>
              <a:ea typeface="等线" panose="02010600030101010101" pitchFamily="2" charset="-122"/>
              <a:cs typeface="+mn-cs"/>
            </a:rPr>
            <a:t>5.16-6.15</a:t>
          </a:r>
          <a:endParaRPr lang="zh-CN" altLang="en-US" sz="1400" kern="1200" dirty="0">
            <a:latin typeface="等线" panose="020F0502020204030204"/>
            <a:ea typeface="等线" panose="02010600030101010101" pitchFamily="2" charset="-122"/>
            <a:cs typeface="+mn-cs"/>
          </a:endParaRPr>
        </a:p>
      </dgm:t>
    </dgm:pt>
    <dgm:pt modelId="{AD18164F-3B37-49CC-9F5A-27E8B3AD8849}" type="parTrans" cxnId="{47AB1CBF-F79E-47D5-84AD-FF581D53A702}">
      <dgm:prSet/>
      <dgm:spPr/>
      <dgm:t>
        <a:bodyPr/>
        <a:lstStyle/>
        <a:p>
          <a:endParaRPr lang="zh-CN" altLang="en-US"/>
        </a:p>
      </dgm:t>
    </dgm:pt>
    <dgm:pt modelId="{C0BD3462-5F92-4D4A-85F0-884D0C227EAF}" type="sibTrans" cxnId="{47AB1CBF-F79E-47D5-84AD-FF581D53A702}">
      <dgm:prSet/>
      <dgm:spPr/>
      <dgm:t>
        <a:bodyPr/>
        <a:lstStyle/>
        <a:p>
          <a:endParaRPr lang="zh-CN" altLang="en-US"/>
        </a:p>
      </dgm:t>
    </dgm:pt>
    <dgm:pt modelId="{C1E6A62D-8C70-4815-A9C7-23F61F7138F9}">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复盘分析报告</a:t>
          </a:r>
          <a:endParaRPr lang="en-US" altLang="zh-CN" sz="1400" kern="1200">
            <a:latin typeface="等线" panose="020F0502020204030204"/>
            <a:ea typeface="等线" panose="02010600030101010101" pitchFamily="2" charset="-122"/>
            <a:cs typeface="+mn-cs"/>
          </a:endParaRP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实战成绩</a:t>
          </a:r>
          <a:r>
            <a:rPr lang="en-US" altLang="zh-CN" sz="1400" kern="1200">
              <a:latin typeface="等线" panose="020F0502020204030204"/>
              <a:ea typeface="等线" panose="02010600030101010101" pitchFamily="2" charset="-122"/>
              <a:cs typeface="+mn-cs"/>
            </a:rPr>
            <a:t>40%</a:t>
          </a: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路演答辩</a:t>
          </a:r>
          <a:r>
            <a:rPr lang="en-US" altLang="zh-CN" sz="1400" kern="1200">
              <a:latin typeface="等线" panose="020F0502020204030204"/>
              <a:ea typeface="等线" panose="02010600030101010101" pitchFamily="2" charset="-122"/>
              <a:cs typeface="+mn-cs"/>
            </a:rPr>
            <a:t>60%</a:t>
          </a:r>
          <a:endParaRPr lang="zh-CN" altLang="en-US" sz="1400" kern="1200" dirty="0">
            <a:latin typeface="等线" panose="020F0502020204030204"/>
            <a:ea typeface="等线" panose="02010600030101010101" pitchFamily="2" charset="-122"/>
            <a:cs typeface="+mn-cs"/>
          </a:endParaRPr>
        </a:p>
      </dgm:t>
    </dgm:pt>
    <dgm:pt modelId="{136E8FC1-AD44-4CCD-8978-1F9150D59BD7}" type="parTrans" cxnId="{3DD8DA6B-8212-45AD-80DB-38C69B12E1BD}">
      <dgm:prSet/>
      <dgm:spPr/>
      <dgm:t>
        <a:bodyPr/>
        <a:lstStyle/>
        <a:p>
          <a:endParaRPr lang="zh-CN" altLang="en-US"/>
        </a:p>
      </dgm:t>
    </dgm:pt>
    <dgm:pt modelId="{DA5E335B-8C91-411C-8A0A-2A9BEE807144}" type="sibTrans" cxnId="{3DD8DA6B-8212-45AD-80DB-38C69B12E1BD}">
      <dgm:prSet/>
      <dgm:spPr/>
      <dgm:t>
        <a:bodyPr/>
        <a:lstStyle/>
        <a:p>
          <a:endParaRPr lang="zh-CN" altLang="en-US"/>
        </a:p>
      </dgm:t>
    </dgm:pt>
    <dgm:pt modelId="{4AD73784-D9AE-4FE6-9827-CAF358A7EE6F}">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复盘分析报告</a:t>
          </a:r>
          <a:endParaRPr lang="en-US" altLang="zh-CN" sz="1400" kern="1200">
            <a:latin typeface="等线" panose="020F0502020204030204"/>
            <a:ea typeface="等线" panose="02010600030101010101" pitchFamily="2" charset="-122"/>
            <a:cs typeface="+mn-cs"/>
          </a:endParaRP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实战成绩</a:t>
          </a:r>
          <a:r>
            <a:rPr lang="en-US" altLang="zh-CN" sz="1400" kern="1200">
              <a:latin typeface="等线" panose="020F0502020204030204"/>
              <a:ea typeface="等线" panose="02010600030101010101" pitchFamily="2" charset="-122"/>
              <a:cs typeface="+mn-cs"/>
            </a:rPr>
            <a:t>50%</a:t>
          </a: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路演答辩</a:t>
          </a:r>
          <a:r>
            <a:rPr lang="en-US" altLang="zh-CN" sz="1400" kern="1200">
              <a:latin typeface="等线" panose="020F0502020204030204"/>
              <a:ea typeface="等线" panose="02010600030101010101" pitchFamily="2" charset="-122"/>
              <a:cs typeface="+mn-cs"/>
            </a:rPr>
            <a:t>50%</a:t>
          </a:r>
          <a:endParaRPr lang="zh-CN" altLang="en-US" sz="1400" kern="1200" dirty="0">
            <a:latin typeface="等线" panose="020F0502020204030204"/>
            <a:ea typeface="等线" panose="02010600030101010101" pitchFamily="2" charset="-122"/>
            <a:cs typeface="+mn-cs"/>
          </a:endParaRPr>
        </a:p>
      </dgm:t>
    </dgm:pt>
    <dgm:pt modelId="{97D4513F-B24F-43C8-888B-28528FB17ABD}" type="parTrans" cxnId="{D568A8A3-9AD8-4E5C-85B1-B282D93A9E0F}">
      <dgm:prSet/>
      <dgm:spPr/>
      <dgm:t>
        <a:bodyPr/>
        <a:lstStyle/>
        <a:p>
          <a:endParaRPr lang="zh-CN" altLang="en-US"/>
        </a:p>
      </dgm:t>
    </dgm:pt>
    <dgm:pt modelId="{09E4322B-BB65-4448-803F-9FF61778D2DB}" type="sibTrans" cxnId="{D568A8A3-9AD8-4E5C-85B1-B282D93A9E0F}">
      <dgm:prSet/>
      <dgm:spPr/>
      <dgm:t>
        <a:bodyPr/>
        <a:lstStyle/>
        <a:p>
          <a:endParaRPr lang="zh-CN" altLang="en-US"/>
        </a:p>
      </dgm:t>
    </dgm:pt>
    <dgm:pt modelId="{08725333-7AB5-4190-8DAC-6DCFC31A8F16}">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复盘分析报告</a:t>
          </a:r>
          <a:endParaRPr lang="en-US" altLang="zh-CN" sz="1400" kern="1200">
            <a:latin typeface="等线" panose="020F0502020204030204"/>
            <a:ea typeface="等线" panose="02010600030101010101" pitchFamily="2" charset="-122"/>
            <a:cs typeface="+mn-cs"/>
          </a:endParaRP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路演答辩</a:t>
          </a:r>
          <a:r>
            <a:rPr lang="en-US" altLang="zh-CN" sz="1400" kern="1200">
              <a:latin typeface="等线" panose="020F0502020204030204"/>
              <a:ea typeface="等线" panose="02010600030101010101" pitchFamily="2" charset="-122"/>
              <a:cs typeface="+mn-cs"/>
            </a:rPr>
            <a:t>100%</a:t>
          </a:r>
          <a:endParaRPr lang="zh-CN" altLang="en-US" sz="1400" kern="1200" dirty="0">
            <a:latin typeface="等线" panose="020F0502020204030204"/>
            <a:ea typeface="等线" panose="02010600030101010101" pitchFamily="2" charset="-122"/>
            <a:cs typeface="+mn-cs"/>
          </a:endParaRPr>
        </a:p>
      </dgm:t>
    </dgm:pt>
    <dgm:pt modelId="{9566F91A-29E7-4409-8D9D-A4C3906EA58D}" type="parTrans" cxnId="{04F425CD-70C5-490C-B78F-2F7BE2E3E17C}">
      <dgm:prSet/>
      <dgm:spPr/>
      <dgm:t>
        <a:bodyPr/>
        <a:lstStyle/>
        <a:p>
          <a:endParaRPr lang="zh-CN" altLang="en-US"/>
        </a:p>
      </dgm:t>
    </dgm:pt>
    <dgm:pt modelId="{5978CE85-0DB0-4905-BF70-7A4342D28E13}" type="sibTrans" cxnId="{04F425CD-70C5-490C-B78F-2F7BE2E3E17C}">
      <dgm:prSet/>
      <dgm:spPr/>
      <dgm:t>
        <a:bodyPr/>
        <a:lstStyle/>
        <a:p>
          <a:endParaRPr lang="zh-CN" altLang="en-US"/>
        </a:p>
      </dgm:t>
    </dgm:pt>
    <dgm:pt modelId="{815007E2-6D11-479D-A93F-665A92C1A836}">
      <dgm:prSet custT="1"/>
      <dgm:spPr/>
      <dgm:t>
        <a:bodyPr spcFirstLastPara="0" vert="horz" wrap="square" lIns="26670" tIns="17780" rIns="26670" bIns="17780" numCol="1" spcCol="1270" anchor="ctr" anchorCtr="0"/>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复盘分析报告</a:t>
          </a:r>
          <a:endParaRPr lang="en-US" altLang="zh-CN" sz="1400" kern="1200">
            <a:latin typeface="等线" panose="020F0502020204030204"/>
            <a:ea typeface="等线" panose="02010600030101010101" pitchFamily="2" charset="-122"/>
            <a:cs typeface="+mn-cs"/>
          </a:endParaRP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路演答辩</a:t>
          </a:r>
          <a:r>
            <a:rPr lang="en-US" altLang="zh-CN" sz="1400" kern="1200">
              <a:latin typeface="等线" panose="020F0502020204030204"/>
              <a:ea typeface="等线" panose="02010600030101010101" pitchFamily="2" charset="-122"/>
              <a:cs typeface="+mn-cs"/>
            </a:rPr>
            <a:t>100%</a:t>
          </a:r>
          <a:endParaRPr lang="zh-CN" altLang="en-US" sz="1400" kern="1200" dirty="0">
            <a:latin typeface="等线" panose="020F0502020204030204"/>
            <a:ea typeface="等线" panose="02010600030101010101" pitchFamily="2" charset="-122"/>
            <a:cs typeface="+mn-cs"/>
          </a:endParaRPr>
        </a:p>
      </dgm:t>
    </dgm:pt>
    <dgm:pt modelId="{ABDF4B16-225C-4870-BD48-7140053306E4}" type="parTrans" cxnId="{ABDD5135-04C8-4366-A49A-39F858C85EDD}">
      <dgm:prSet/>
      <dgm:spPr/>
      <dgm:t>
        <a:bodyPr/>
        <a:lstStyle/>
        <a:p>
          <a:endParaRPr lang="zh-CN" altLang="en-US"/>
        </a:p>
      </dgm:t>
    </dgm:pt>
    <dgm:pt modelId="{604F437C-B3F1-4A1D-BADB-758B1E21A87F}" type="sibTrans" cxnId="{ABDD5135-04C8-4366-A49A-39F858C85EDD}">
      <dgm:prSet/>
      <dgm:spPr/>
      <dgm:t>
        <a:bodyPr/>
        <a:lstStyle/>
        <a:p>
          <a:endParaRPr lang="zh-CN" altLang="en-US"/>
        </a:p>
      </dgm:t>
    </dgm:pt>
    <dgm:pt modelId="{DAE11EFC-7119-413C-882B-E14CA6F2CC65}" type="pres">
      <dgm:prSet presAssocID="{CD9BB4EB-C4DC-4883-B176-70387DFAD24F}" presName="diagram" presStyleCnt="0">
        <dgm:presLayoutVars>
          <dgm:chPref val="1"/>
          <dgm:dir/>
          <dgm:animOne val="branch"/>
          <dgm:animLvl val="lvl"/>
          <dgm:resizeHandles/>
        </dgm:presLayoutVars>
      </dgm:prSet>
      <dgm:spPr/>
      <dgm:t>
        <a:bodyPr/>
        <a:lstStyle/>
        <a:p>
          <a:endParaRPr lang="zh-CN" altLang="en-US"/>
        </a:p>
      </dgm:t>
    </dgm:pt>
    <dgm:pt modelId="{0D768827-998D-407C-8D51-E57BD0AE9523}" type="pres">
      <dgm:prSet presAssocID="{3B284795-9127-4E95-BCB9-5277C79990C9}" presName="root" presStyleCnt="0"/>
      <dgm:spPr/>
    </dgm:pt>
    <dgm:pt modelId="{44505B84-8E80-46DB-94FC-8EA5E6B1E5C0}" type="pres">
      <dgm:prSet presAssocID="{3B284795-9127-4E95-BCB9-5277C79990C9}" presName="rootComposite" presStyleCnt="0"/>
      <dgm:spPr/>
    </dgm:pt>
    <dgm:pt modelId="{51FB6ADD-1DA8-497E-BADB-E279E684E364}" type="pres">
      <dgm:prSet presAssocID="{3B284795-9127-4E95-BCB9-5277C79990C9}" presName="rootText" presStyleLbl="node1" presStyleIdx="0" presStyleCnt="4"/>
      <dgm:spPr/>
      <dgm:t>
        <a:bodyPr/>
        <a:lstStyle/>
        <a:p>
          <a:endParaRPr lang="zh-CN" altLang="en-US"/>
        </a:p>
      </dgm:t>
    </dgm:pt>
    <dgm:pt modelId="{88F2F2C0-9A3C-4239-9861-E3D753181AED}" type="pres">
      <dgm:prSet presAssocID="{3B284795-9127-4E95-BCB9-5277C79990C9}" presName="rootConnector" presStyleLbl="node1" presStyleIdx="0" presStyleCnt="4"/>
      <dgm:spPr/>
      <dgm:t>
        <a:bodyPr/>
        <a:lstStyle/>
        <a:p>
          <a:endParaRPr lang="zh-CN" altLang="en-US"/>
        </a:p>
      </dgm:t>
    </dgm:pt>
    <dgm:pt modelId="{44B4914D-3C71-4CDB-B488-3D1AD7E6E529}" type="pres">
      <dgm:prSet presAssocID="{3B284795-9127-4E95-BCB9-5277C79990C9}" presName="childShape" presStyleCnt="0"/>
      <dgm:spPr/>
    </dgm:pt>
    <dgm:pt modelId="{97AAA5EA-87FC-4D79-8DE6-A3AC031F781B}" type="pres">
      <dgm:prSet presAssocID="{7C98DECC-721E-48CF-B403-CFE6DCC94A7F}" presName="Name13" presStyleLbl="parChTrans1D2" presStyleIdx="0" presStyleCnt="16"/>
      <dgm:spPr/>
      <dgm:t>
        <a:bodyPr/>
        <a:lstStyle/>
        <a:p>
          <a:endParaRPr lang="zh-CN" altLang="en-US"/>
        </a:p>
      </dgm:t>
    </dgm:pt>
    <dgm:pt modelId="{4C5ECE95-D050-478C-AEBC-17E90CAFB932}" type="pres">
      <dgm:prSet presAssocID="{A271BFCC-69A5-4338-AE93-D4754AF365F1}" presName="childText" presStyleLbl="bgAcc1" presStyleIdx="0" presStyleCnt="16">
        <dgm:presLayoutVars>
          <dgm:bulletEnabled val="1"/>
        </dgm:presLayoutVars>
      </dgm:prSet>
      <dgm:spPr>
        <a:xfrm>
          <a:off x="343594" y="1212618"/>
          <a:ext cx="1368424" cy="855265"/>
        </a:xfrm>
        <a:prstGeom prst="roundRect">
          <a:avLst>
            <a:gd name="adj" fmla="val 10000"/>
          </a:avLst>
        </a:prstGeom>
      </dgm:spPr>
      <dgm:t>
        <a:bodyPr/>
        <a:lstStyle/>
        <a:p>
          <a:endParaRPr lang="zh-CN" altLang="en-US"/>
        </a:p>
      </dgm:t>
    </dgm:pt>
    <dgm:pt modelId="{40914D31-7E42-4925-A73B-2F760D7033D8}" type="pres">
      <dgm:prSet presAssocID="{3509BAD0-7D5E-473A-A1FD-6BDCEE2F8860}" presName="Name13" presStyleLbl="parChTrans1D2" presStyleIdx="1" presStyleCnt="16"/>
      <dgm:spPr/>
      <dgm:t>
        <a:bodyPr/>
        <a:lstStyle/>
        <a:p>
          <a:endParaRPr lang="zh-CN" altLang="en-US"/>
        </a:p>
      </dgm:t>
    </dgm:pt>
    <dgm:pt modelId="{93FE88FA-CD81-4D46-B3EA-50A7CC57EB98}" type="pres">
      <dgm:prSet presAssocID="{C82D9C11-3304-4D34-8993-A45420F85156}" presName="childText" presStyleLbl="bgAcc1" presStyleIdx="1" presStyleCnt="16" custScaleY="98815">
        <dgm:presLayoutVars>
          <dgm:bulletEnabled val="1"/>
        </dgm:presLayoutVars>
      </dgm:prSet>
      <dgm:spPr>
        <a:xfrm>
          <a:off x="343594" y="2281700"/>
          <a:ext cx="1368424" cy="855265"/>
        </a:xfrm>
        <a:prstGeom prst="roundRect">
          <a:avLst>
            <a:gd name="adj" fmla="val 10000"/>
          </a:avLst>
        </a:prstGeom>
      </dgm:spPr>
      <dgm:t>
        <a:bodyPr/>
        <a:lstStyle/>
        <a:p>
          <a:endParaRPr lang="zh-CN" altLang="en-US"/>
        </a:p>
      </dgm:t>
    </dgm:pt>
    <dgm:pt modelId="{8C153760-1361-4F62-A8B4-A4E0FFD12BA2}" type="pres">
      <dgm:prSet presAssocID="{B1564AF5-C98A-41C7-B0C7-F9348FFC0225}" presName="Name13" presStyleLbl="parChTrans1D2" presStyleIdx="2" presStyleCnt="16"/>
      <dgm:spPr/>
      <dgm:t>
        <a:bodyPr/>
        <a:lstStyle/>
        <a:p>
          <a:endParaRPr lang="zh-CN" altLang="en-US"/>
        </a:p>
      </dgm:t>
    </dgm:pt>
    <dgm:pt modelId="{C31C6E86-3F82-44D9-8107-75FDFC21E4E4}" type="pres">
      <dgm:prSet presAssocID="{E399B0C0-9DC9-4ADF-A15E-FFA220EB0B8D}" presName="childText" presStyleLbl="bgAcc1" presStyleIdx="2" presStyleCnt="16">
        <dgm:presLayoutVars>
          <dgm:bulletEnabled val="1"/>
        </dgm:presLayoutVars>
      </dgm:prSet>
      <dgm:spPr>
        <a:xfrm>
          <a:off x="343594" y="3350782"/>
          <a:ext cx="1368424" cy="855265"/>
        </a:xfrm>
        <a:prstGeom prst="roundRect">
          <a:avLst>
            <a:gd name="adj" fmla="val 10000"/>
          </a:avLst>
        </a:prstGeom>
      </dgm:spPr>
      <dgm:t>
        <a:bodyPr/>
        <a:lstStyle/>
        <a:p>
          <a:endParaRPr lang="zh-CN" altLang="en-US"/>
        </a:p>
      </dgm:t>
    </dgm:pt>
    <dgm:pt modelId="{46259356-030C-4E33-A9CD-FEBAAAB58C7E}" type="pres">
      <dgm:prSet presAssocID="{136E8FC1-AD44-4CCD-8978-1F9150D59BD7}" presName="Name13" presStyleLbl="parChTrans1D2" presStyleIdx="3" presStyleCnt="16"/>
      <dgm:spPr/>
      <dgm:t>
        <a:bodyPr/>
        <a:lstStyle/>
        <a:p>
          <a:endParaRPr lang="zh-CN" altLang="en-US"/>
        </a:p>
      </dgm:t>
    </dgm:pt>
    <dgm:pt modelId="{EEE53455-20FC-4F63-B583-B8A88CEACD1B}" type="pres">
      <dgm:prSet presAssocID="{C1E6A62D-8C70-4815-A9C7-23F61F7138F9}" presName="childText" presStyleLbl="bgAcc1" presStyleIdx="3" presStyleCnt="16">
        <dgm:presLayoutVars>
          <dgm:bulletEnabled val="1"/>
        </dgm:presLayoutVars>
      </dgm:prSet>
      <dgm:spPr>
        <a:xfrm>
          <a:off x="343594" y="4419864"/>
          <a:ext cx="1368424" cy="855265"/>
        </a:xfrm>
        <a:prstGeom prst="roundRect">
          <a:avLst>
            <a:gd name="adj" fmla="val 10000"/>
          </a:avLst>
        </a:prstGeom>
      </dgm:spPr>
      <dgm:t>
        <a:bodyPr/>
        <a:lstStyle/>
        <a:p>
          <a:endParaRPr lang="zh-CN" altLang="en-US"/>
        </a:p>
      </dgm:t>
    </dgm:pt>
    <dgm:pt modelId="{9BB0E607-641F-4AC3-99AD-E8EBFBDBBD7E}" type="pres">
      <dgm:prSet presAssocID="{AD1920D1-055A-4C53-BDF9-45BA0759C724}" presName="root" presStyleCnt="0"/>
      <dgm:spPr/>
    </dgm:pt>
    <dgm:pt modelId="{B2988B09-EC76-4335-8CD5-DA760586A0BC}" type="pres">
      <dgm:prSet presAssocID="{AD1920D1-055A-4C53-BDF9-45BA0759C724}" presName="rootComposite" presStyleCnt="0"/>
      <dgm:spPr/>
    </dgm:pt>
    <dgm:pt modelId="{5DF5DAAE-151F-4EF0-8BC9-6CC9D0481549}" type="pres">
      <dgm:prSet presAssocID="{AD1920D1-055A-4C53-BDF9-45BA0759C724}" presName="rootText" presStyleLbl="node1" presStyleIdx="1" presStyleCnt="4"/>
      <dgm:spPr/>
      <dgm:t>
        <a:bodyPr/>
        <a:lstStyle/>
        <a:p>
          <a:endParaRPr lang="zh-CN" altLang="en-US"/>
        </a:p>
      </dgm:t>
    </dgm:pt>
    <dgm:pt modelId="{1D3DA38C-6B2C-4C08-8323-0865D6625CCC}" type="pres">
      <dgm:prSet presAssocID="{AD1920D1-055A-4C53-BDF9-45BA0759C724}" presName="rootConnector" presStyleLbl="node1" presStyleIdx="1" presStyleCnt="4"/>
      <dgm:spPr/>
      <dgm:t>
        <a:bodyPr/>
        <a:lstStyle/>
        <a:p>
          <a:endParaRPr lang="zh-CN" altLang="en-US"/>
        </a:p>
      </dgm:t>
    </dgm:pt>
    <dgm:pt modelId="{5F7291F9-03F4-457C-AEB4-DC577E43437B}" type="pres">
      <dgm:prSet presAssocID="{AD1920D1-055A-4C53-BDF9-45BA0759C724}" presName="childShape" presStyleCnt="0"/>
      <dgm:spPr/>
    </dgm:pt>
    <dgm:pt modelId="{FE306F23-DF60-48A9-B58C-63F5BF6096CE}" type="pres">
      <dgm:prSet presAssocID="{EB0381ED-AD98-4F9E-BD0F-B26DCD21671D}" presName="Name13" presStyleLbl="parChTrans1D2" presStyleIdx="4" presStyleCnt="16"/>
      <dgm:spPr/>
      <dgm:t>
        <a:bodyPr/>
        <a:lstStyle/>
        <a:p>
          <a:endParaRPr lang="zh-CN" altLang="en-US"/>
        </a:p>
      </dgm:t>
    </dgm:pt>
    <dgm:pt modelId="{B49A9467-4B43-46E2-8A4A-1DD8284DE72B}" type="pres">
      <dgm:prSet presAssocID="{458F1589-CE0D-466C-B726-BA0886128FF9}" presName="childText" presStyleLbl="bgAcc1" presStyleIdx="4" presStyleCnt="16">
        <dgm:presLayoutVars>
          <dgm:bulletEnabled val="1"/>
        </dgm:presLayoutVars>
      </dgm:prSet>
      <dgm:spPr>
        <a:xfrm>
          <a:off x="2481758" y="1212618"/>
          <a:ext cx="1368424" cy="855265"/>
        </a:xfrm>
        <a:prstGeom prst="roundRect">
          <a:avLst>
            <a:gd name="adj" fmla="val 10000"/>
          </a:avLst>
        </a:prstGeom>
      </dgm:spPr>
      <dgm:t>
        <a:bodyPr/>
        <a:lstStyle/>
        <a:p>
          <a:endParaRPr lang="zh-CN" altLang="en-US"/>
        </a:p>
      </dgm:t>
    </dgm:pt>
    <dgm:pt modelId="{B4E92FA9-AB46-4BF7-A76C-A3000AD9E28F}" type="pres">
      <dgm:prSet presAssocID="{BDDE8B17-09D6-499F-9655-1E9DCEABD0AD}" presName="Name13" presStyleLbl="parChTrans1D2" presStyleIdx="5" presStyleCnt="16"/>
      <dgm:spPr/>
      <dgm:t>
        <a:bodyPr/>
        <a:lstStyle/>
        <a:p>
          <a:endParaRPr lang="zh-CN" altLang="en-US"/>
        </a:p>
      </dgm:t>
    </dgm:pt>
    <dgm:pt modelId="{86DD91B5-DE2A-46B2-8068-949B2EA40813}" type="pres">
      <dgm:prSet presAssocID="{8488F692-BA6D-486E-A702-8A7BB05D3E72}" presName="childText" presStyleLbl="bgAcc1" presStyleIdx="5" presStyleCnt="16">
        <dgm:presLayoutVars>
          <dgm:bulletEnabled val="1"/>
        </dgm:presLayoutVars>
      </dgm:prSet>
      <dgm:spPr>
        <a:xfrm>
          <a:off x="2481758" y="2281700"/>
          <a:ext cx="1368424" cy="855265"/>
        </a:xfrm>
        <a:prstGeom prst="roundRect">
          <a:avLst>
            <a:gd name="adj" fmla="val 10000"/>
          </a:avLst>
        </a:prstGeom>
      </dgm:spPr>
      <dgm:t>
        <a:bodyPr/>
        <a:lstStyle/>
        <a:p>
          <a:endParaRPr lang="zh-CN" altLang="en-US"/>
        </a:p>
      </dgm:t>
    </dgm:pt>
    <dgm:pt modelId="{81F65DB3-D160-4DEE-9CEF-E97B613CDA75}" type="pres">
      <dgm:prSet presAssocID="{D98CBC63-0551-4EBE-8B71-0AA944493CF1}" presName="Name13" presStyleLbl="parChTrans1D2" presStyleIdx="6" presStyleCnt="16"/>
      <dgm:spPr/>
      <dgm:t>
        <a:bodyPr/>
        <a:lstStyle/>
        <a:p>
          <a:endParaRPr lang="zh-CN" altLang="en-US"/>
        </a:p>
      </dgm:t>
    </dgm:pt>
    <dgm:pt modelId="{7DDD8E93-EFFE-4F03-84D6-F0C6F8D3BCF9}" type="pres">
      <dgm:prSet presAssocID="{324D33F0-007D-49AC-827F-69C5EE58109D}" presName="childText" presStyleLbl="bgAcc1" presStyleIdx="6" presStyleCnt="16">
        <dgm:presLayoutVars>
          <dgm:bulletEnabled val="1"/>
        </dgm:presLayoutVars>
      </dgm:prSet>
      <dgm:spPr>
        <a:xfrm>
          <a:off x="2481758" y="3350782"/>
          <a:ext cx="1368424" cy="855265"/>
        </a:xfrm>
        <a:prstGeom prst="roundRect">
          <a:avLst>
            <a:gd name="adj" fmla="val 10000"/>
          </a:avLst>
        </a:prstGeom>
      </dgm:spPr>
      <dgm:t>
        <a:bodyPr/>
        <a:lstStyle/>
        <a:p>
          <a:endParaRPr lang="zh-CN" altLang="en-US"/>
        </a:p>
      </dgm:t>
    </dgm:pt>
    <dgm:pt modelId="{E0D4075A-3D98-4D7A-94C4-E46BA79C697F}" type="pres">
      <dgm:prSet presAssocID="{97D4513F-B24F-43C8-888B-28528FB17ABD}" presName="Name13" presStyleLbl="parChTrans1D2" presStyleIdx="7" presStyleCnt="16"/>
      <dgm:spPr/>
      <dgm:t>
        <a:bodyPr/>
        <a:lstStyle/>
        <a:p>
          <a:endParaRPr lang="zh-CN" altLang="en-US"/>
        </a:p>
      </dgm:t>
    </dgm:pt>
    <dgm:pt modelId="{4479C191-58BC-48F3-A16E-660D144CC820}" type="pres">
      <dgm:prSet presAssocID="{4AD73784-D9AE-4FE6-9827-CAF358A7EE6F}" presName="childText" presStyleLbl="bgAcc1" presStyleIdx="7" presStyleCnt="16">
        <dgm:presLayoutVars>
          <dgm:bulletEnabled val="1"/>
        </dgm:presLayoutVars>
      </dgm:prSet>
      <dgm:spPr>
        <a:xfrm>
          <a:off x="2481758" y="4419864"/>
          <a:ext cx="1368424" cy="855265"/>
        </a:xfrm>
        <a:prstGeom prst="roundRect">
          <a:avLst>
            <a:gd name="adj" fmla="val 10000"/>
          </a:avLst>
        </a:prstGeom>
      </dgm:spPr>
      <dgm:t>
        <a:bodyPr/>
        <a:lstStyle/>
        <a:p>
          <a:endParaRPr lang="zh-CN" altLang="en-US"/>
        </a:p>
      </dgm:t>
    </dgm:pt>
    <dgm:pt modelId="{7ACA1464-7897-4BA3-9887-32457A3BD83F}" type="pres">
      <dgm:prSet presAssocID="{ED3324EE-A462-43ED-A6A6-853302D07DAB}" presName="root" presStyleCnt="0"/>
      <dgm:spPr/>
    </dgm:pt>
    <dgm:pt modelId="{B564F693-A452-41FE-91BD-A9F3C85DB248}" type="pres">
      <dgm:prSet presAssocID="{ED3324EE-A462-43ED-A6A6-853302D07DAB}" presName="rootComposite" presStyleCnt="0"/>
      <dgm:spPr/>
    </dgm:pt>
    <dgm:pt modelId="{6B1E4C70-95C4-4138-9071-90EF153692A1}" type="pres">
      <dgm:prSet presAssocID="{ED3324EE-A462-43ED-A6A6-853302D07DAB}" presName="rootText" presStyleLbl="node1" presStyleIdx="2" presStyleCnt="4"/>
      <dgm:spPr/>
      <dgm:t>
        <a:bodyPr/>
        <a:lstStyle/>
        <a:p>
          <a:endParaRPr lang="zh-CN" altLang="en-US"/>
        </a:p>
      </dgm:t>
    </dgm:pt>
    <dgm:pt modelId="{615CFBB1-0A94-4E8A-B5F7-8DF756E01A60}" type="pres">
      <dgm:prSet presAssocID="{ED3324EE-A462-43ED-A6A6-853302D07DAB}" presName="rootConnector" presStyleLbl="node1" presStyleIdx="2" presStyleCnt="4"/>
      <dgm:spPr/>
      <dgm:t>
        <a:bodyPr/>
        <a:lstStyle/>
        <a:p>
          <a:endParaRPr lang="zh-CN" altLang="en-US"/>
        </a:p>
      </dgm:t>
    </dgm:pt>
    <dgm:pt modelId="{CEE22A89-E438-4EE6-9B58-0714E48DF2AE}" type="pres">
      <dgm:prSet presAssocID="{ED3324EE-A462-43ED-A6A6-853302D07DAB}" presName="childShape" presStyleCnt="0"/>
      <dgm:spPr/>
    </dgm:pt>
    <dgm:pt modelId="{59908109-2478-48BB-A213-5225EA09CD19}" type="pres">
      <dgm:prSet presAssocID="{95E562CC-AE23-4811-A14F-7A0D5F6CB5DB}" presName="Name13" presStyleLbl="parChTrans1D2" presStyleIdx="8" presStyleCnt="16"/>
      <dgm:spPr/>
      <dgm:t>
        <a:bodyPr/>
        <a:lstStyle/>
        <a:p>
          <a:endParaRPr lang="zh-CN" altLang="en-US"/>
        </a:p>
      </dgm:t>
    </dgm:pt>
    <dgm:pt modelId="{DB1920F8-101A-43A1-A72A-D02723CF9D6C}" type="pres">
      <dgm:prSet presAssocID="{834C4362-DDA5-451C-90BD-15A1F4065D77}" presName="childText" presStyleLbl="bgAcc1" presStyleIdx="8" presStyleCnt="16">
        <dgm:presLayoutVars>
          <dgm:bulletEnabled val="1"/>
        </dgm:presLayoutVars>
      </dgm:prSet>
      <dgm:spPr>
        <a:xfrm>
          <a:off x="4619922" y="1212618"/>
          <a:ext cx="1368424" cy="855265"/>
        </a:xfrm>
        <a:prstGeom prst="roundRect">
          <a:avLst>
            <a:gd name="adj" fmla="val 10000"/>
          </a:avLst>
        </a:prstGeom>
      </dgm:spPr>
      <dgm:t>
        <a:bodyPr/>
        <a:lstStyle/>
        <a:p>
          <a:endParaRPr lang="zh-CN" altLang="en-US"/>
        </a:p>
      </dgm:t>
    </dgm:pt>
    <dgm:pt modelId="{32D197E1-B8D9-46AD-B936-1BD822FD31BC}" type="pres">
      <dgm:prSet presAssocID="{EE602FB2-52E4-44CE-95DF-F03AE691D04C}" presName="Name13" presStyleLbl="parChTrans1D2" presStyleIdx="9" presStyleCnt="16"/>
      <dgm:spPr/>
      <dgm:t>
        <a:bodyPr/>
        <a:lstStyle/>
        <a:p>
          <a:endParaRPr lang="zh-CN" altLang="en-US"/>
        </a:p>
      </dgm:t>
    </dgm:pt>
    <dgm:pt modelId="{7F566F7D-FB3A-48E5-95CB-5F0ECC7074EF}" type="pres">
      <dgm:prSet presAssocID="{F23DF393-15FD-4E4F-B503-21D8C95D2A5A}" presName="childText" presStyleLbl="bgAcc1" presStyleIdx="9" presStyleCnt="16">
        <dgm:presLayoutVars>
          <dgm:bulletEnabled val="1"/>
        </dgm:presLayoutVars>
      </dgm:prSet>
      <dgm:spPr>
        <a:xfrm>
          <a:off x="4619922" y="2281700"/>
          <a:ext cx="1368424" cy="855265"/>
        </a:xfrm>
        <a:prstGeom prst="roundRect">
          <a:avLst>
            <a:gd name="adj" fmla="val 10000"/>
          </a:avLst>
        </a:prstGeom>
      </dgm:spPr>
      <dgm:t>
        <a:bodyPr/>
        <a:lstStyle/>
        <a:p>
          <a:endParaRPr lang="zh-CN" altLang="en-US"/>
        </a:p>
      </dgm:t>
    </dgm:pt>
    <dgm:pt modelId="{DE36F911-0C67-443E-869D-E209C23EB917}" type="pres">
      <dgm:prSet presAssocID="{28B607EA-3789-4CDC-A69B-3C11CA891A19}" presName="Name13" presStyleLbl="parChTrans1D2" presStyleIdx="10" presStyleCnt="16"/>
      <dgm:spPr/>
      <dgm:t>
        <a:bodyPr/>
        <a:lstStyle/>
        <a:p>
          <a:endParaRPr lang="zh-CN" altLang="en-US"/>
        </a:p>
      </dgm:t>
    </dgm:pt>
    <dgm:pt modelId="{2835A5B6-3957-4CFB-8865-EF28265D7C60}" type="pres">
      <dgm:prSet presAssocID="{28FFD272-C232-4687-81C5-40E2D97AE124}" presName="childText" presStyleLbl="bgAcc1" presStyleIdx="10" presStyleCnt="16">
        <dgm:presLayoutVars>
          <dgm:bulletEnabled val="1"/>
        </dgm:presLayoutVars>
      </dgm:prSet>
      <dgm:spPr>
        <a:xfrm>
          <a:off x="4619922" y="3350782"/>
          <a:ext cx="1368424" cy="855265"/>
        </a:xfrm>
        <a:prstGeom prst="roundRect">
          <a:avLst>
            <a:gd name="adj" fmla="val 10000"/>
          </a:avLst>
        </a:prstGeom>
      </dgm:spPr>
      <dgm:t>
        <a:bodyPr/>
        <a:lstStyle/>
        <a:p>
          <a:endParaRPr lang="zh-CN" altLang="en-US"/>
        </a:p>
      </dgm:t>
    </dgm:pt>
    <dgm:pt modelId="{FB93A3B8-1A31-4CFC-BD33-0A0875AEB044}" type="pres">
      <dgm:prSet presAssocID="{9566F91A-29E7-4409-8D9D-A4C3906EA58D}" presName="Name13" presStyleLbl="parChTrans1D2" presStyleIdx="11" presStyleCnt="16"/>
      <dgm:spPr/>
      <dgm:t>
        <a:bodyPr/>
        <a:lstStyle/>
        <a:p>
          <a:endParaRPr lang="zh-CN" altLang="en-US"/>
        </a:p>
      </dgm:t>
    </dgm:pt>
    <dgm:pt modelId="{0A42F1EB-DF79-4062-9985-F0A2A1EA266B}" type="pres">
      <dgm:prSet presAssocID="{08725333-7AB5-4190-8DAC-6DCFC31A8F16}" presName="childText" presStyleLbl="bgAcc1" presStyleIdx="11" presStyleCnt="16">
        <dgm:presLayoutVars>
          <dgm:bulletEnabled val="1"/>
        </dgm:presLayoutVars>
      </dgm:prSet>
      <dgm:spPr>
        <a:xfrm>
          <a:off x="4619922" y="4419864"/>
          <a:ext cx="1368424" cy="855265"/>
        </a:xfrm>
        <a:prstGeom prst="roundRect">
          <a:avLst>
            <a:gd name="adj" fmla="val 10000"/>
          </a:avLst>
        </a:prstGeom>
      </dgm:spPr>
      <dgm:t>
        <a:bodyPr/>
        <a:lstStyle/>
        <a:p>
          <a:endParaRPr lang="zh-CN" altLang="en-US"/>
        </a:p>
      </dgm:t>
    </dgm:pt>
    <dgm:pt modelId="{42F8CEC0-159D-49D9-AD52-785F99F02A59}" type="pres">
      <dgm:prSet presAssocID="{8EFFE9A3-ECEC-4B91-82F3-809D40755DDA}" presName="root" presStyleCnt="0"/>
      <dgm:spPr/>
    </dgm:pt>
    <dgm:pt modelId="{E9BED655-E905-482D-8DEF-752BD657E17B}" type="pres">
      <dgm:prSet presAssocID="{8EFFE9A3-ECEC-4B91-82F3-809D40755DDA}" presName="rootComposite" presStyleCnt="0"/>
      <dgm:spPr/>
    </dgm:pt>
    <dgm:pt modelId="{76847DEA-EF15-4A02-804F-0647B2FEBC70}" type="pres">
      <dgm:prSet presAssocID="{8EFFE9A3-ECEC-4B91-82F3-809D40755DDA}" presName="rootText" presStyleLbl="node1" presStyleIdx="3" presStyleCnt="4"/>
      <dgm:spPr/>
      <dgm:t>
        <a:bodyPr/>
        <a:lstStyle/>
        <a:p>
          <a:endParaRPr lang="zh-CN" altLang="en-US"/>
        </a:p>
      </dgm:t>
    </dgm:pt>
    <dgm:pt modelId="{446505B6-031C-4686-B24F-2C3B5F5ADE4D}" type="pres">
      <dgm:prSet presAssocID="{8EFFE9A3-ECEC-4B91-82F3-809D40755DDA}" presName="rootConnector" presStyleLbl="node1" presStyleIdx="3" presStyleCnt="4"/>
      <dgm:spPr/>
      <dgm:t>
        <a:bodyPr/>
        <a:lstStyle/>
        <a:p>
          <a:endParaRPr lang="zh-CN" altLang="en-US"/>
        </a:p>
      </dgm:t>
    </dgm:pt>
    <dgm:pt modelId="{4FDE1CF2-29C9-47AD-BCC5-F919FF3B1C52}" type="pres">
      <dgm:prSet presAssocID="{8EFFE9A3-ECEC-4B91-82F3-809D40755DDA}" presName="childShape" presStyleCnt="0"/>
      <dgm:spPr/>
    </dgm:pt>
    <dgm:pt modelId="{356DFB06-6100-4D6F-918B-964CEDF5A564}" type="pres">
      <dgm:prSet presAssocID="{025B9BA6-A6E5-4C66-A2FA-7469650094A7}" presName="Name13" presStyleLbl="parChTrans1D2" presStyleIdx="12" presStyleCnt="16"/>
      <dgm:spPr/>
      <dgm:t>
        <a:bodyPr/>
        <a:lstStyle/>
        <a:p>
          <a:endParaRPr lang="zh-CN" altLang="en-US"/>
        </a:p>
      </dgm:t>
    </dgm:pt>
    <dgm:pt modelId="{2B152D8E-D972-425D-A153-6348D7703681}" type="pres">
      <dgm:prSet presAssocID="{81331655-8FD5-44A4-8408-E03EBB16820D}" presName="childText" presStyleLbl="bgAcc1" presStyleIdx="12" presStyleCnt="16">
        <dgm:presLayoutVars>
          <dgm:bulletEnabled val="1"/>
        </dgm:presLayoutVars>
      </dgm:prSet>
      <dgm:spPr>
        <a:xfrm>
          <a:off x="6758086" y="1212618"/>
          <a:ext cx="1368424" cy="855265"/>
        </a:xfrm>
        <a:prstGeom prst="roundRect">
          <a:avLst>
            <a:gd name="adj" fmla="val 10000"/>
          </a:avLst>
        </a:prstGeom>
      </dgm:spPr>
      <dgm:t>
        <a:bodyPr/>
        <a:lstStyle/>
        <a:p>
          <a:endParaRPr lang="zh-CN" altLang="en-US"/>
        </a:p>
      </dgm:t>
    </dgm:pt>
    <dgm:pt modelId="{B783C4CA-42B4-474A-9937-6D8BAA682A5B}" type="pres">
      <dgm:prSet presAssocID="{CC1877E6-1FBC-4358-908F-EDBBAAE8F5A8}" presName="Name13" presStyleLbl="parChTrans1D2" presStyleIdx="13" presStyleCnt="16"/>
      <dgm:spPr/>
      <dgm:t>
        <a:bodyPr/>
        <a:lstStyle/>
        <a:p>
          <a:endParaRPr lang="zh-CN" altLang="en-US"/>
        </a:p>
      </dgm:t>
    </dgm:pt>
    <dgm:pt modelId="{13808558-062C-411E-9F19-309E925BE714}" type="pres">
      <dgm:prSet presAssocID="{0E0BA659-CAF8-4CBC-B257-D2D627854B38}" presName="childText" presStyleLbl="bgAcc1" presStyleIdx="13" presStyleCnt="16">
        <dgm:presLayoutVars>
          <dgm:bulletEnabled val="1"/>
        </dgm:presLayoutVars>
      </dgm:prSet>
      <dgm:spPr>
        <a:xfrm>
          <a:off x="6758086" y="2281700"/>
          <a:ext cx="1368424" cy="855265"/>
        </a:xfrm>
        <a:prstGeom prst="roundRect">
          <a:avLst>
            <a:gd name="adj" fmla="val 10000"/>
          </a:avLst>
        </a:prstGeom>
      </dgm:spPr>
      <dgm:t>
        <a:bodyPr/>
        <a:lstStyle/>
        <a:p>
          <a:endParaRPr lang="zh-CN" altLang="en-US"/>
        </a:p>
      </dgm:t>
    </dgm:pt>
    <dgm:pt modelId="{89101297-FD05-4ED2-B6A5-7B759F424F6D}" type="pres">
      <dgm:prSet presAssocID="{AD18164F-3B37-49CC-9F5A-27E8B3AD8849}" presName="Name13" presStyleLbl="parChTrans1D2" presStyleIdx="14" presStyleCnt="16"/>
      <dgm:spPr/>
      <dgm:t>
        <a:bodyPr/>
        <a:lstStyle/>
        <a:p>
          <a:endParaRPr lang="zh-CN" altLang="en-US"/>
        </a:p>
      </dgm:t>
    </dgm:pt>
    <dgm:pt modelId="{F3C1C78D-AEFC-4C18-9E73-D9110F918374}" type="pres">
      <dgm:prSet presAssocID="{D9B51EA9-1DA1-4BAE-80A5-4BA810CB2BBB}" presName="childText" presStyleLbl="bgAcc1" presStyleIdx="14" presStyleCnt="16">
        <dgm:presLayoutVars>
          <dgm:bulletEnabled val="1"/>
        </dgm:presLayoutVars>
      </dgm:prSet>
      <dgm:spPr>
        <a:xfrm>
          <a:off x="6758086" y="3350782"/>
          <a:ext cx="1368424" cy="855265"/>
        </a:xfrm>
        <a:prstGeom prst="roundRect">
          <a:avLst>
            <a:gd name="adj" fmla="val 10000"/>
          </a:avLst>
        </a:prstGeom>
      </dgm:spPr>
      <dgm:t>
        <a:bodyPr/>
        <a:lstStyle/>
        <a:p>
          <a:endParaRPr lang="zh-CN" altLang="en-US"/>
        </a:p>
      </dgm:t>
    </dgm:pt>
    <dgm:pt modelId="{DCCE40E1-1136-4A6A-853F-FBDAC358D505}" type="pres">
      <dgm:prSet presAssocID="{ABDF4B16-225C-4870-BD48-7140053306E4}" presName="Name13" presStyleLbl="parChTrans1D2" presStyleIdx="15" presStyleCnt="16"/>
      <dgm:spPr/>
      <dgm:t>
        <a:bodyPr/>
        <a:lstStyle/>
        <a:p>
          <a:endParaRPr lang="zh-CN" altLang="en-US"/>
        </a:p>
      </dgm:t>
    </dgm:pt>
    <dgm:pt modelId="{27AEA373-10A2-435E-80FA-B3A94314D656}" type="pres">
      <dgm:prSet presAssocID="{815007E2-6D11-479D-A93F-665A92C1A836}" presName="childText" presStyleLbl="bgAcc1" presStyleIdx="15" presStyleCnt="16">
        <dgm:presLayoutVars>
          <dgm:bulletEnabled val="1"/>
        </dgm:presLayoutVars>
      </dgm:prSet>
      <dgm:spPr>
        <a:xfrm>
          <a:off x="6758086" y="4419864"/>
          <a:ext cx="1368424" cy="855265"/>
        </a:xfrm>
        <a:prstGeom prst="roundRect">
          <a:avLst>
            <a:gd name="adj" fmla="val 10000"/>
          </a:avLst>
        </a:prstGeom>
      </dgm:spPr>
      <dgm:t>
        <a:bodyPr/>
        <a:lstStyle/>
        <a:p>
          <a:endParaRPr lang="zh-CN" altLang="en-US"/>
        </a:p>
      </dgm:t>
    </dgm:pt>
  </dgm:ptLst>
  <dgm:cxnLst>
    <dgm:cxn modelId="{D964ADB9-3CFD-41BE-8BA1-3BB2550EE8E0}" type="presOf" srcId="{9566F91A-29E7-4409-8D9D-A4C3906EA58D}" destId="{FB93A3B8-1A31-4CFC-BD33-0A0875AEB044}" srcOrd="0" destOrd="0" presId="urn:microsoft.com/office/officeart/2005/8/layout/hierarchy3"/>
    <dgm:cxn modelId="{7714DE30-069A-40A7-AEE1-4E03F5AC0FE3}" srcId="{AD1920D1-055A-4C53-BDF9-45BA0759C724}" destId="{324D33F0-007D-49AC-827F-69C5EE58109D}" srcOrd="2" destOrd="0" parTransId="{D98CBC63-0551-4EBE-8B71-0AA944493CF1}" sibTransId="{02701172-A324-4460-9351-0343EBD131C3}"/>
    <dgm:cxn modelId="{654A43A3-1777-44A5-B818-84B1B502D99C}" type="presOf" srcId="{EE602FB2-52E4-44CE-95DF-F03AE691D04C}" destId="{32D197E1-B8D9-46AD-B936-1BD822FD31BC}" srcOrd="0" destOrd="0" presId="urn:microsoft.com/office/officeart/2005/8/layout/hierarchy3"/>
    <dgm:cxn modelId="{B141FD6C-3507-427C-8C86-A9B78EADF74A}" type="presOf" srcId="{C1E6A62D-8C70-4815-A9C7-23F61F7138F9}" destId="{EEE53455-20FC-4F63-B583-B8A88CEACD1B}" srcOrd="0" destOrd="0" presId="urn:microsoft.com/office/officeart/2005/8/layout/hierarchy3"/>
    <dgm:cxn modelId="{C3033A60-388C-44EC-A56F-C963D0B9DE9B}" type="presOf" srcId="{CD9BB4EB-C4DC-4883-B176-70387DFAD24F}" destId="{DAE11EFC-7119-413C-882B-E14CA6F2CC65}" srcOrd="0" destOrd="0" presId="urn:microsoft.com/office/officeart/2005/8/layout/hierarchy3"/>
    <dgm:cxn modelId="{7D557AC9-F8BF-452E-8E75-C0FDB169BF87}" type="presOf" srcId="{BDDE8B17-09D6-499F-9655-1E9DCEABD0AD}" destId="{B4E92FA9-AB46-4BF7-A76C-A3000AD9E28F}" srcOrd="0" destOrd="0" presId="urn:microsoft.com/office/officeart/2005/8/layout/hierarchy3"/>
    <dgm:cxn modelId="{A9FF8D14-F845-44BD-BD45-26A4742DD0D9}" type="presOf" srcId="{D98CBC63-0551-4EBE-8B71-0AA944493CF1}" destId="{81F65DB3-D160-4DEE-9CEF-E97B613CDA75}" srcOrd="0" destOrd="0" presId="urn:microsoft.com/office/officeart/2005/8/layout/hierarchy3"/>
    <dgm:cxn modelId="{A06C4440-A1DF-4168-AADD-6F0F28821676}" type="presOf" srcId="{025B9BA6-A6E5-4C66-A2FA-7469650094A7}" destId="{356DFB06-6100-4D6F-918B-964CEDF5A564}" srcOrd="0" destOrd="0" presId="urn:microsoft.com/office/officeart/2005/8/layout/hierarchy3"/>
    <dgm:cxn modelId="{3D34863B-42F8-4EBE-8399-F32CF9A92B2A}" type="presOf" srcId="{136E8FC1-AD44-4CCD-8978-1F9150D59BD7}" destId="{46259356-030C-4E33-A9CD-FEBAAAB58C7E}" srcOrd="0" destOrd="0" presId="urn:microsoft.com/office/officeart/2005/8/layout/hierarchy3"/>
    <dgm:cxn modelId="{24474340-6D91-4790-8D8F-77AD7C50202E}" srcId="{AD1920D1-055A-4C53-BDF9-45BA0759C724}" destId="{8488F692-BA6D-486E-A702-8A7BB05D3E72}" srcOrd="1" destOrd="0" parTransId="{BDDE8B17-09D6-499F-9655-1E9DCEABD0AD}" sibTransId="{1D20C1F1-9596-4093-9173-710A6EC0ED79}"/>
    <dgm:cxn modelId="{33A5EF73-DE0A-45FE-8957-737764E99A4E}" type="presOf" srcId="{95E562CC-AE23-4811-A14F-7A0D5F6CB5DB}" destId="{59908109-2478-48BB-A213-5225EA09CD19}" srcOrd="0" destOrd="0" presId="urn:microsoft.com/office/officeart/2005/8/layout/hierarchy3"/>
    <dgm:cxn modelId="{E33CE623-6EE0-4362-9904-AE4780CD89AC}" srcId="{CD9BB4EB-C4DC-4883-B176-70387DFAD24F}" destId="{AD1920D1-055A-4C53-BDF9-45BA0759C724}" srcOrd="1" destOrd="0" parTransId="{5754FC48-9980-4789-92F2-37B8C5D73EAE}" sibTransId="{4EEE5161-C637-4909-8E67-4E61C98474B6}"/>
    <dgm:cxn modelId="{CD66FB80-F5AF-4172-B89F-EB6CDB846CE3}" srcId="{AD1920D1-055A-4C53-BDF9-45BA0759C724}" destId="{458F1589-CE0D-466C-B726-BA0886128FF9}" srcOrd="0" destOrd="0" parTransId="{EB0381ED-AD98-4F9E-BD0F-B26DCD21671D}" sibTransId="{31EE65F7-8566-4522-B3BF-B378753345E5}"/>
    <dgm:cxn modelId="{DF0E4249-9F4C-473D-81B8-843EC14AED85}" type="presOf" srcId="{C82D9C11-3304-4D34-8993-A45420F85156}" destId="{93FE88FA-CD81-4D46-B3EA-50A7CC57EB98}" srcOrd="0" destOrd="0" presId="urn:microsoft.com/office/officeart/2005/8/layout/hierarchy3"/>
    <dgm:cxn modelId="{04F425CD-70C5-490C-B78F-2F7BE2E3E17C}" srcId="{ED3324EE-A462-43ED-A6A6-853302D07DAB}" destId="{08725333-7AB5-4190-8DAC-6DCFC31A8F16}" srcOrd="3" destOrd="0" parTransId="{9566F91A-29E7-4409-8D9D-A4C3906EA58D}" sibTransId="{5978CE85-0DB0-4905-BF70-7A4342D28E13}"/>
    <dgm:cxn modelId="{9C7BE868-4C9B-49EB-BF3C-15B2DE389AEF}" type="presOf" srcId="{7C98DECC-721E-48CF-B403-CFE6DCC94A7F}" destId="{97AAA5EA-87FC-4D79-8DE6-A3AC031F781B}" srcOrd="0" destOrd="0" presId="urn:microsoft.com/office/officeart/2005/8/layout/hierarchy3"/>
    <dgm:cxn modelId="{997CED76-BCC7-461C-8994-5A9FA12DF862}" type="presOf" srcId="{324D33F0-007D-49AC-827F-69C5EE58109D}" destId="{7DDD8E93-EFFE-4F03-84D6-F0C6F8D3BCF9}" srcOrd="0" destOrd="0" presId="urn:microsoft.com/office/officeart/2005/8/layout/hierarchy3"/>
    <dgm:cxn modelId="{FDEC3E6D-2B2E-4437-BDE5-00A4ED3DE339}" type="presOf" srcId="{B1564AF5-C98A-41C7-B0C7-F9348FFC0225}" destId="{8C153760-1361-4F62-A8B4-A4E0FFD12BA2}" srcOrd="0" destOrd="0" presId="urn:microsoft.com/office/officeart/2005/8/layout/hierarchy3"/>
    <dgm:cxn modelId="{43395A71-94ED-469B-855B-E5975C5EB75E}" type="presOf" srcId="{3B284795-9127-4E95-BCB9-5277C79990C9}" destId="{51FB6ADD-1DA8-497E-BADB-E279E684E364}" srcOrd="0" destOrd="0" presId="urn:microsoft.com/office/officeart/2005/8/layout/hierarchy3"/>
    <dgm:cxn modelId="{C04231AF-64F7-42AF-8FD0-BB7A013745C9}" type="presOf" srcId="{81331655-8FD5-44A4-8408-E03EBB16820D}" destId="{2B152D8E-D972-425D-A153-6348D7703681}" srcOrd="0" destOrd="0" presId="urn:microsoft.com/office/officeart/2005/8/layout/hierarchy3"/>
    <dgm:cxn modelId="{B13A6AD6-5191-4990-865B-4B105F5D3327}" srcId="{CD9BB4EB-C4DC-4883-B176-70387DFAD24F}" destId="{8EFFE9A3-ECEC-4B91-82F3-809D40755DDA}" srcOrd="3" destOrd="0" parTransId="{37C7249A-C7C4-48DE-AC54-D09BE097DEC1}" sibTransId="{887CE272-9374-4CE0-9F79-B016840A0993}"/>
    <dgm:cxn modelId="{BE81E162-6011-4BF8-A2C1-3FDCE3A5892F}" type="presOf" srcId="{AD18164F-3B37-49CC-9F5A-27E8B3AD8849}" destId="{89101297-FD05-4ED2-B6A5-7B759F424F6D}" srcOrd="0" destOrd="0" presId="urn:microsoft.com/office/officeart/2005/8/layout/hierarchy3"/>
    <dgm:cxn modelId="{1B936C2B-94D2-4F45-A6E0-E1E4160CFAE9}" type="presOf" srcId="{28FFD272-C232-4687-81C5-40E2D97AE124}" destId="{2835A5B6-3957-4CFB-8865-EF28265D7C60}" srcOrd="0" destOrd="0" presId="urn:microsoft.com/office/officeart/2005/8/layout/hierarchy3"/>
    <dgm:cxn modelId="{33165FFE-A5C6-4C07-BE0B-A8724388CF3B}" type="presOf" srcId="{3B284795-9127-4E95-BCB9-5277C79990C9}" destId="{88F2F2C0-9A3C-4239-9861-E3D753181AED}" srcOrd="1" destOrd="0" presId="urn:microsoft.com/office/officeart/2005/8/layout/hierarchy3"/>
    <dgm:cxn modelId="{25E9113C-2AC0-4B4C-A003-3C853BCBAB66}" type="presOf" srcId="{AD1920D1-055A-4C53-BDF9-45BA0759C724}" destId="{5DF5DAAE-151F-4EF0-8BC9-6CC9D0481549}" srcOrd="0" destOrd="0" presId="urn:microsoft.com/office/officeart/2005/8/layout/hierarchy3"/>
    <dgm:cxn modelId="{71FD069E-67AB-4FD6-8FB8-F248A97BE6A8}" type="presOf" srcId="{08725333-7AB5-4190-8DAC-6DCFC31A8F16}" destId="{0A42F1EB-DF79-4062-9985-F0A2A1EA266B}" srcOrd="0" destOrd="0" presId="urn:microsoft.com/office/officeart/2005/8/layout/hierarchy3"/>
    <dgm:cxn modelId="{ABDD5135-04C8-4366-A49A-39F858C85EDD}" srcId="{8EFFE9A3-ECEC-4B91-82F3-809D40755DDA}" destId="{815007E2-6D11-479D-A93F-665A92C1A836}" srcOrd="3" destOrd="0" parTransId="{ABDF4B16-225C-4870-BD48-7140053306E4}" sibTransId="{604F437C-B3F1-4A1D-BADB-758B1E21A87F}"/>
    <dgm:cxn modelId="{5973AB42-45A9-4E9A-B137-7A8F8E562354}" type="presOf" srcId="{28B607EA-3789-4CDC-A69B-3C11CA891A19}" destId="{DE36F911-0C67-443E-869D-E209C23EB917}" srcOrd="0" destOrd="0" presId="urn:microsoft.com/office/officeart/2005/8/layout/hierarchy3"/>
    <dgm:cxn modelId="{36EEB162-662E-49C5-A6E0-56726747E0AA}" type="presOf" srcId="{CC1877E6-1FBC-4358-908F-EDBBAAE8F5A8}" destId="{B783C4CA-42B4-474A-9937-6D8BAA682A5B}" srcOrd="0" destOrd="0" presId="urn:microsoft.com/office/officeart/2005/8/layout/hierarchy3"/>
    <dgm:cxn modelId="{C80D5985-D67D-48CD-9390-654EC3344D0F}" type="presOf" srcId="{ABDF4B16-225C-4870-BD48-7140053306E4}" destId="{DCCE40E1-1136-4A6A-853F-FBDAC358D505}" srcOrd="0" destOrd="0" presId="urn:microsoft.com/office/officeart/2005/8/layout/hierarchy3"/>
    <dgm:cxn modelId="{93D8D309-B285-4227-87B9-8E19B3B4106D}" type="presOf" srcId="{ED3324EE-A462-43ED-A6A6-853302D07DAB}" destId="{6B1E4C70-95C4-4138-9071-90EF153692A1}" srcOrd="0" destOrd="0" presId="urn:microsoft.com/office/officeart/2005/8/layout/hierarchy3"/>
    <dgm:cxn modelId="{7DD07B0E-D3FC-4112-8C16-87D951DBDB22}" srcId="{8EFFE9A3-ECEC-4B91-82F3-809D40755DDA}" destId="{81331655-8FD5-44A4-8408-E03EBB16820D}" srcOrd="0" destOrd="0" parTransId="{025B9BA6-A6E5-4C66-A2FA-7469650094A7}" sibTransId="{6078EBC6-A0E0-4A72-B0FB-69ECD0B4789D}"/>
    <dgm:cxn modelId="{3637530F-D67F-4E60-8A1D-A207803B9AEF}" type="presOf" srcId="{AD1920D1-055A-4C53-BDF9-45BA0759C724}" destId="{1D3DA38C-6B2C-4C08-8323-0865D6625CCC}" srcOrd="1" destOrd="0" presId="urn:microsoft.com/office/officeart/2005/8/layout/hierarchy3"/>
    <dgm:cxn modelId="{7A6A1F85-EE07-4D32-95B4-A9C356F692D8}" type="presOf" srcId="{458F1589-CE0D-466C-B726-BA0886128FF9}" destId="{B49A9467-4B43-46E2-8A4A-1DD8284DE72B}" srcOrd="0" destOrd="0" presId="urn:microsoft.com/office/officeart/2005/8/layout/hierarchy3"/>
    <dgm:cxn modelId="{C4FCC121-C932-4FA7-BD15-F4165EB0DE6C}" srcId="{3B284795-9127-4E95-BCB9-5277C79990C9}" destId="{C82D9C11-3304-4D34-8993-A45420F85156}" srcOrd="1" destOrd="0" parTransId="{3509BAD0-7D5E-473A-A1FD-6BDCEE2F8860}" sibTransId="{37C2F5AE-5F55-4DAD-A60D-7B0B31E209A4}"/>
    <dgm:cxn modelId="{71CB96DB-BC8E-4FB1-AC41-B169D04FFF66}" type="presOf" srcId="{F23DF393-15FD-4E4F-B503-21D8C95D2A5A}" destId="{7F566F7D-FB3A-48E5-95CB-5F0ECC7074EF}" srcOrd="0" destOrd="0" presId="urn:microsoft.com/office/officeart/2005/8/layout/hierarchy3"/>
    <dgm:cxn modelId="{D568A8A3-9AD8-4E5C-85B1-B282D93A9E0F}" srcId="{AD1920D1-055A-4C53-BDF9-45BA0759C724}" destId="{4AD73784-D9AE-4FE6-9827-CAF358A7EE6F}" srcOrd="3" destOrd="0" parTransId="{97D4513F-B24F-43C8-888B-28528FB17ABD}" sibTransId="{09E4322B-BB65-4448-803F-9FF61778D2DB}"/>
    <dgm:cxn modelId="{4F6E3729-9CC7-4872-9195-72D486496895}" type="presOf" srcId="{815007E2-6D11-479D-A93F-665A92C1A836}" destId="{27AEA373-10A2-435E-80FA-B3A94314D656}" srcOrd="0" destOrd="0" presId="urn:microsoft.com/office/officeart/2005/8/layout/hierarchy3"/>
    <dgm:cxn modelId="{3153F709-02E6-4471-82FF-25F1DE2DE546}" type="presOf" srcId="{834C4362-DDA5-451C-90BD-15A1F4065D77}" destId="{DB1920F8-101A-43A1-A72A-D02723CF9D6C}" srcOrd="0" destOrd="0" presId="urn:microsoft.com/office/officeart/2005/8/layout/hierarchy3"/>
    <dgm:cxn modelId="{11A4B44D-B739-4C83-9BBB-625A2A42134E}" type="presOf" srcId="{E399B0C0-9DC9-4ADF-A15E-FFA220EB0B8D}" destId="{C31C6E86-3F82-44D9-8107-75FDFC21E4E4}" srcOrd="0" destOrd="0" presId="urn:microsoft.com/office/officeart/2005/8/layout/hierarchy3"/>
    <dgm:cxn modelId="{701F9A1D-9EB7-48ED-97F6-2C85FFC5DE39}" type="presOf" srcId="{4AD73784-D9AE-4FE6-9827-CAF358A7EE6F}" destId="{4479C191-58BC-48F3-A16E-660D144CC820}" srcOrd="0" destOrd="0" presId="urn:microsoft.com/office/officeart/2005/8/layout/hierarchy3"/>
    <dgm:cxn modelId="{129B248E-C459-47EA-9B72-EE15E845DA17}" srcId="{ED3324EE-A462-43ED-A6A6-853302D07DAB}" destId="{834C4362-DDA5-451C-90BD-15A1F4065D77}" srcOrd="0" destOrd="0" parTransId="{95E562CC-AE23-4811-A14F-7A0D5F6CB5DB}" sibTransId="{7EB983BA-0E5B-4D5B-A522-8DB950203FB8}"/>
    <dgm:cxn modelId="{8117CBD4-BFBE-400B-B808-398C08C271A5}" srcId="{ED3324EE-A462-43ED-A6A6-853302D07DAB}" destId="{F23DF393-15FD-4E4F-B503-21D8C95D2A5A}" srcOrd="1" destOrd="0" parTransId="{EE602FB2-52E4-44CE-95DF-F03AE691D04C}" sibTransId="{5FC5F716-13E1-41AE-BB01-4F4C9F40DAF1}"/>
    <dgm:cxn modelId="{1D0CBD44-D77E-4CBF-A04B-F1A06751CF69}" type="presOf" srcId="{D9B51EA9-1DA1-4BAE-80A5-4BA810CB2BBB}" destId="{F3C1C78D-AEFC-4C18-9E73-D9110F918374}" srcOrd="0" destOrd="0" presId="urn:microsoft.com/office/officeart/2005/8/layout/hierarchy3"/>
    <dgm:cxn modelId="{0A94C8A8-DC75-4522-A41E-CF5FBB83F63A}" type="presOf" srcId="{ED3324EE-A462-43ED-A6A6-853302D07DAB}" destId="{615CFBB1-0A94-4E8A-B5F7-8DF756E01A60}" srcOrd="1" destOrd="0" presId="urn:microsoft.com/office/officeart/2005/8/layout/hierarchy3"/>
    <dgm:cxn modelId="{BE333F1A-D596-4F82-94A7-0569C912AE25}" type="presOf" srcId="{8488F692-BA6D-486E-A702-8A7BB05D3E72}" destId="{86DD91B5-DE2A-46B2-8068-949B2EA40813}" srcOrd="0" destOrd="0" presId="urn:microsoft.com/office/officeart/2005/8/layout/hierarchy3"/>
    <dgm:cxn modelId="{5979089F-6871-4289-8F0C-13275668E0E7}" type="presOf" srcId="{3509BAD0-7D5E-473A-A1FD-6BDCEE2F8860}" destId="{40914D31-7E42-4925-A73B-2F760D7033D8}" srcOrd="0" destOrd="0" presId="urn:microsoft.com/office/officeart/2005/8/layout/hierarchy3"/>
    <dgm:cxn modelId="{47AB1CBF-F79E-47D5-84AD-FF581D53A702}" srcId="{8EFFE9A3-ECEC-4B91-82F3-809D40755DDA}" destId="{D9B51EA9-1DA1-4BAE-80A5-4BA810CB2BBB}" srcOrd="2" destOrd="0" parTransId="{AD18164F-3B37-49CC-9F5A-27E8B3AD8849}" sibTransId="{C0BD3462-5F92-4D4A-85F0-884D0C227EAF}"/>
    <dgm:cxn modelId="{48DB402F-03B0-4045-8488-65380656323E}" type="presOf" srcId="{0E0BA659-CAF8-4CBC-B257-D2D627854B38}" destId="{13808558-062C-411E-9F19-309E925BE714}" srcOrd="0" destOrd="0" presId="urn:microsoft.com/office/officeart/2005/8/layout/hierarchy3"/>
    <dgm:cxn modelId="{B5A735A8-969D-4C66-B5DC-B42001753707}" type="presOf" srcId="{97D4513F-B24F-43C8-888B-28528FB17ABD}" destId="{E0D4075A-3D98-4D7A-94C4-E46BA79C697F}" srcOrd="0" destOrd="0" presId="urn:microsoft.com/office/officeart/2005/8/layout/hierarchy3"/>
    <dgm:cxn modelId="{1EF74B02-A72F-433A-9D58-FCC6F42B3D5B}" type="presOf" srcId="{A271BFCC-69A5-4338-AE93-D4754AF365F1}" destId="{4C5ECE95-D050-478C-AEBC-17E90CAFB932}" srcOrd="0" destOrd="0" presId="urn:microsoft.com/office/officeart/2005/8/layout/hierarchy3"/>
    <dgm:cxn modelId="{4A5CEE48-8BAF-4162-B139-370CB584AF37}" srcId="{3B284795-9127-4E95-BCB9-5277C79990C9}" destId="{A271BFCC-69A5-4338-AE93-D4754AF365F1}" srcOrd="0" destOrd="0" parTransId="{7C98DECC-721E-48CF-B403-CFE6DCC94A7F}" sibTransId="{C5991C0A-1497-414B-B2D4-61C383C77F75}"/>
    <dgm:cxn modelId="{643442F2-90D1-4F47-82A1-1F3AC49DD634}" srcId="{8EFFE9A3-ECEC-4B91-82F3-809D40755DDA}" destId="{0E0BA659-CAF8-4CBC-B257-D2D627854B38}" srcOrd="1" destOrd="0" parTransId="{CC1877E6-1FBC-4358-908F-EDBBAAE8F5A8}" sibTransId="{767361B5-C77E-4926-9692-5DCE2354A14F}"/>
    <dgm:cxn modelId="{3F80B20C-7071-4836-9323-A2537771371E}" srcId="{ED3324EE-A462-43ED-A6A6-853302D07DAB}" destId="{28FFD272-C232-4687-81C5-40E2D97AE124}" srcOrd="2" destOrd="0" parTransId="{28B607EA-3789-4CDC-A69B-3C11CA891A19}" sibTransId="{8D860294-69BF-4273-9481-CFC5FEEB30D9}"/>
    <dgm:cxn modelId="{F3F302F3-E9A2-411C-AF66-259A545796EC}" srcId="{CD9BB4EB-C4DC-4883-B176-70387DFAD24F}" destId="{ED3324EE-A462-43ED-A6A6-853302D07DAB}" srcOrd="2" destOrd="0" parTransId="{9FA8D2B2-9D90-40F5-83C3-E0E7FA2B4D8C}" sibTransId="{615C95F5-0423-4DB5-B162-FC691B4173E2}"/>
    <dgm:cxn modelId="{59243D1A-A188-452F-871B-4E311214E6A5}" srcId="{CD9BB4EB-C4DC-4883-B176-70387DFAD24F}" destId="{3B284795-9127-4E95-BCB9-5277C79990C9}" srcOrd="0" destOrd="0" parTransId="{59515E38-BB32-474D-A6AD-D1BC88FB7A1D}" sibTransId="{A8467952-B541-41FF-B92D-191E26C88DE7}"/>
    <dgm:cxn modelId="{78CCF589-DDED-4858-9CE9-74821F7126BA}" type="presOf" srcId="{EB0381ED-AD98-4F9E-BD0F-B26DCD21671D}" destId="{FE306F23-DF60-48A9-B58C-63F5BF6096CE}" srcOrd="0" destOrd="0" presId="urn:microsoft.com/office/officeart/2005/8/layout/hierarchy3"/>
    <dgm:cxn modelId="{3DD8DA6B-8212-45AD-80DB-38C69B12E1BD}" srcId="{3B284795-9127-4E95-BCB9-5277C79990C9}" destId="{C1E6A62D-8C70-4815-A9C7-23F61F7138F9}" srcOrd="3" destOrd="0" parTransId="{136E8FC1-AD44-4CCD-8978-1F9150D59BD7}" sibTransId="{DA5E335B-8C91-411C-8A0A-2A9BEE807144}"/>
    <dgm:cxn modelId="{67BF2963-34B4-4501-8352-A7CF35724922}" type="presOf" srcId="{8EFFE9A3-ECEC-4B91-82F3-809D40755DDA}" destId="{76847DEA-EF15-4A02-804F-0647B2FEBC70}" srcOrd="0" destOrd="0" presId="urn:microsoft.com/office/officeart/2005/8/layout/hierarchy3"/>
    <dgm:cxn modelId="{9A693314-25C1-4E25-8E20-206571EE221B}" srcId="{3B284795-9127-4E95-BCB9-5277C79990C9}" destId="{E399B0C0-9DC9-4ADF-A15E-FFA220EB0B8D}" srcOrd="2" destOrd="0" parTransId="{B1564AF5-C98A-41C7-B0C7-F9348FFC0225}" sibTransId="{4F26BEB1-785A-4BB0-A1BA-91AE611DDCBE}"/>
    <dgm:cxn modelId="{1BD629F1-913A-42C7-856B-F1621B459D47}" type="presOf" srcId="{8EFFE9A3-ECEC-4B91-82F3-809D40755DDA}" destId="{446505B6-031C-4686-B24F-2C3B5F5ADE4D}" srcOrd="1" destOrd="0" presId="urn:microsoft.com/office/officeart/2005/8/layout/hierarchy3"/>
    <dgm:cxn modelId="{2C2054D1-D644-4BD6-8D36-5E3A70EA3110}" type="presParOf" srcId="{DAE11EFC-7119-413C-882B-E14CA6F2CC65}" destId="{0D768827-998D-407C-8D51-E57BD0AE9523}" srcOrd="0" destOrd="0" presId="urn:microsoft.com/office/officeart/2005/8/layout/hierarchy3"/>
    <dgm:cxn modelId="{5031CF73-FAC2-41E7-AADE-242B7445BA1A}" type="presParOf" srcId="{0D768827-998D-407C-8D51-E57BD0AE9523}" destId="{44505B84-8E80-46DB-94FC-8EA5E6B1E5C0}" srcOrd="0" destOrd="0" presId="urn:microsoft.com/office/officeart/2005/8/layout/hierarchy3"/>
    <dgm:cxn modelId="{F98D4A47-33CA-42C9-99F2-4C81253BCE6A}" type="presParOf" srcId="{44505B84-8E80-46DB-94FC-8EA5E6B1E5C0}" destId="{51FB6ADD-1DA8-497E-BADB-E279E684E364}" srcOrd="0" destOrd="0" presId="urn:microsoft.com/office/officeart/2005/8/layout/hierarchy3"/>
    <dgm:cxn modelId="{28A42B30-5930-45A5-8C47-A2AB8C3F2E7A}" type="presParOf" srcId="{44505B84-8E80-46DB-94FC-8EA5E6B1E5C0}" destId="{88F2F2C0-9A3C-4239-9861-E3D753181AED}" srcOrd="1" destOrd="0" presId="urn:microsoft.com/office/officeart/2005/8/layout/hierarchy3"/>
    <dgm:cxn modelId="{68F8D8C5-4471-4199-BDF1-6986B68280BE}" type="presParOf" srcId="{0D768827-998D-407C-8D51-E57BD0AE9523}" destId="{44B4914D-3C71-4CDB-B488-3D1AD7E6E529}" srcOrd="1" destOrd="0" presId="urn:microsoft.com/office/officeart/2005/8/layout/hierarchy3"/>
    <dgm:cxn modelId="{F89CD566-BA13-475F-8DB3-8A5763E0F4E1}" type="presParOf" srcId="{44B4914D-3C71-4CDB-B488-3D1AD7E6E529}" destId="{97AAA5EA-87FC-4D79-8DE6-A3AC031F781B}" srcOrd="0" destOrd="0" presId="urn:microsoft.com/office/officeart/2005/8/layout/hierarchy3"/>
    <dgm:cxn modelId="{9A7100BF-0282-47C8-9A85-0F9BA7C81488}" type="presParOf" srcId="{44B4914D-3C71-4CDB-B488-3D1AD7E6E529}" destId="{4C5ECE95-D050-478C-AEBC-17E90CAFB932}" srcOrd="1" destOrd="0" presId="urn:microsoft.com/office/officeart/2005/8/layout/hierarchy3"/>
    <dgm:cxn modelId="{84FA9A62-0F8A-425D-8E56-5F063E80A0D3}" type="presParOf" srcId="{44B4914D-3C71-4CDB-B488-3D1AD7E6E529}" destId="{40914D31-7E42-4925-A73B-2F760D7033D8}" srcOrd="2" destOrd="0" presId="urn:microsoft.com/office/officeart/2005/8/layout/hierarchy3"/>
    <dgm:cxn modelId="{3B6F5970-7942-456B-AC3F-BD5C117E5C51}" type="presParOf" srcId="{44B4914D-3C71-4CDB-B488-3D1AD7E6E529}" destId="{93FE88FA-CD81-4D46-B3EA-50A7CC57EB98}" srcOrd="3" destOrd="0" presId="urn:microsoft.com/office/officeart/2005/8/layout/hierarchy3"/>
    <dgm:cxn modelId="{B832EA7A-5EEC-4BC2-938C-326F873F6307}" type="presParOf" srcId="{44B4914D-3C71-4CDB-B488-3D1AD7E6E529}" destId="{8C153760-1361-4F62-A8B4-A4E0FFD12BA2}" srcOrd="4" destOrd="0" presId="urn:microsoft.com/office/officeart/2005/8/layout/hierarchy3"/>
    <dgm:cxn modelId="{676B03A7-9ED4-498F-8DE2-0DCA74793E9E}" type="presParOf" srcId="{44B4914D-3C71-4CDB-B488-3D1AD7E6E529}" destId="{C31C6E86-3F82-44D9-8107-75FDFC21E4E4}" srcOrd="5" destOrd="0" presId="urn:microsoft.com/office/officeart/2005/8/layout/hierarchy3"/>
    <dgm:cxn modelId="{21AEBF0C-2A0A-4496-AD66-AA34C5208F66}" type="presParOf" srcId="{44B4914D-3C71-4CDB-B488-3D1AD7E6E529}" destId="{46259356-030C-4E33-A9CD-FEBAAAB58C7E}" srcOrd="6" destOrd="0" presId="urn:microsoft.com/office/officeart/2005/8/layout/hierarchy3"/>
    <dgm:cxn modelId="{1085FE2F-F3FF-4341-96B0-625F00135CA6}" type="presParOf" srcId="{44B4914D-3C71-4CDB-B488-3D1AD7E6E529}" destId="{EEE53455-20FC-4F63-B583-B8A88CEACD1B}" srcOrd="7" destOrd="0" presId="urn:microsoft.com/office/officeart/2005/8/layout/hierarchy3"/>
    <dgm:cxn modelId="{7BEBC3B5-356C-42A2-829F-384AA37678ED}" type="presParOf" srcId="{DAE11EFC-7119-413C-882B-E14CA6F2CC65}" destId="{9BB0E607-641F-4AC3-99AD-E8EBFBDBBD7E}" srcOrd="1" destOrd="0" presId="urn:microsoft.com/office/officeart/2005/8/layout/hierarchy3"/>
    <dgm:cxn modelId="{F5E15F42-0835-4FFC-885C-143973650707}" type="presParOf" srcId="{9BB0E607-641F-4AC3-99AD-E8EBFBDBBD7E}" destId="{B2988B09-EC76-4335-8CD5-DA760586A0BC}" srcOrd="0" destOrd="0" presId="urn:microsoft.com/office/officeart/2005/8/layout/hierarchy3"/>
    <dgm:cxn modelId="{0E25AFF5-89AB-43B2-8969-F37606BA7015}" type="presParOf" srcId="{B2988B09-EC76-4335-8CD5-DA760586A0BC}" destId="{5DF5DAAE-151F-4EF0-8BC9-6CC9D0481549}" srcOrd="0" destOrd="0" presId="urn:microsoft.com/office/officeart/2005/8/layout/hierarchy3"/>
    <dgm:cxn modelId="{3FCB2A26-BBCD-463B-BC05-5838781F913D}" type="presParOf" srcId="{B2988B09-EC76-4335-8CD5-DA760586A0BC}" destId="{1D3DA38C-6B2C-4C08-8323-0865D6625CCC}" srcOrd="1" destOrd="0" presId="urn:microsoft.com/office/officeart/2005/8/layout/hierarchy3"/>
    <dgm:cxn modelId="{942AE36D-F2B8-4A5F-97CC-662B79617DE6}" type="presParOf" srcId="{9BB0E607-641F-4AC3-99AD-E8EBFBDBBD7E}" destId="{5F7291F9-03F4-457C-AEB4-DC577E43437B}" srcOrd="1" destOrd="0" presId="urn:microsoft.com/office/officeart/2005/8/layout/hierarchy3"/>
    <dgm:cxn modelId="{792DB9D3-9469-4B90-94D1-1206B57FC674}" type="presParOf" srcId="{5F7291F9-03F4-457C-AEB4-DC577E43437B}" destId="{FE306F23-DF60-48A9-B58C-63F5BF6096CE}" srcOrd="0" destOrd="0" presId="urn:microsoft.com/office/officeart/2005/8/layout/hierarchy3"/>
    <dgm:cxn modelId="{223E2499-BA7F-455A-AC27-BDA357E4E71A}" type="presParOf" srcId="{5F7291F9-03F4-457C-AEB4-DC577E43437B}" destId="{B49A9467-4B43-46E2-8A4A-1DD8284DE72B}" srcOrd="1" destOrd="0" presId="urn:microsoft.com/office/officeart/2005/8/layout/hierarchy3"/>
    <dgm:cxn modelId="{5FEEF335-89DB-4859-9BA9-5689EB5A06AA}" type="presParOf" srcId="{5F7291F9-03F4-457C-AEB4-DC577E43437B}" destId="{B4E92FA9-AB46-4BF7-A76C-A3000AD9E28F}" srcOrd="2" destOrd="0" presId="urn:microsoft.com/office/officeart/2005/8/layout/hierarchy3"/>
    <dgm:cxn modelId="{D19E8FB8-9B38-4FC4-8675-2EE4606B43B8}" type="presParOf" srcId="{5F7291F9-03F4-457C-AEB4-DC577E43437B}" destId="{86DD91B5-DE2A-46B2-8068-949B2EA40813}" srcOrd="3" destOrd="0" presId="urn:microsoft.com/office/officeart/2005/8/layout/hierarchy3"/>
    <dgm:cxn modelId="{317906A7-32FB-4268-B9FC-439419ED7819}" type="presParOf" srcId="{5F7291F9-03F4-457C-AEB4-DC577E43437B}" destId="{81F65DB3-D160-4DEE-9CEF-E97B613CDA75}" srcOrd="4" destOrd="0" presId="urn:microsoft.com/office/officeart/2005/8/layout/hierarchy3"/>
    <dgm:cxn modelId="{B9B8B8A0-BE17-4464-A501-A1318DD2B273}" type="presParOf" srcId="{5F7291F9-03F4-457C-AEB4-DC577E43437B}" destId="{7DDD8E93-EFFE-4F03-84D6-F0C6F8D3BCF9}" srcOrd="5" destOrd="0" presId="urn:microsoft.com/office/officeart/2005/8/layout/hierarchy3"/>
    <dgm:cxn modelId="{8EE8DAA9-191B-4AB8-A5F0-E9841E00FE93}" type="presParOf" srcId="{5F7291F9-03F4-457C-AEB4-DC577E43437B}" destId="{E0D4075A-3D98-4D7A-94C4-E46BA79C697F}" srcOrd="6" destOrd="0" presId="urn:microsoft.com/office/officeart/2005/8/layout/hierarchy3"/>
    <dgm:cxn modelId="{C8EAC5C2-6086-4611-A133-BC316033039E}" type="presParOf" srcId="{5F7291F9-03F4-457C-AEB4-DC577E43437B}" destId="{4479C191-58BC-48F3-A16E-660D144CC820}" srcOrd="7" destOrd="0" presId="urn:microsoft.com/office/officeart/2005/8/layout/hierarchy3"/>
    <dgm:cxn modelId="{7B211248-896D-4C67-ACBA-E641490D9182}" type="presParOf" srcId="{DAE11EFC-7119-413C-882B-E14CA6F2CC65}" destId="{7ACA1464-7897-4BA3-9887-32457A3BD83F}" srcOrd="2" destOrd="0" presId="urn:microsoft.com/office/officeart/2005/8/layout/hierarchy3"/>
    <dgm:cxn modelId="{CAFD6D48-9780-4D0A-8B5B-745B6A30DABA}" type="presParOf" srcId="{7ACA1464-7897-4BA3-9887-32457A3BD83F}" destId="{B564F693-A452-41FE-91BD-A9F3C85DB248}" srcOrd="0" destOrd="0" presId="urn:microsoft.com/office/officeart/2005/8/layout/hierarchy3"/>
    <dgm:cxn modelId="{80AF49D7-1A50-4E0D-A99C-6CCD59ED1CE5}" type="presParOf" srcId="{B564F693-A452-41FE-91BD-A9F3C85DB248}" destId="{6B1E4C70-95C4-4138-9071-90EF153692A1}" srcOrd="0" destOrd="0" presId="urn:microsoft.com/office/officeart/2005/8/layout/hierarchy3"/>
    <dgm:cxn modelId="{47F79FF3-C7BF-4D6C-8DA9-B29EAD078421}" type="presParOf" srcId="{B564F693-A452-41FE-91BD-A9F3C85DB248}" destId="{615CFBB1-0A94-4E8A-B5F7-8DF756E01A60}" srcOrd="1" destOrd="0" presId="urn:microsoft.com/office/officeart/2005/8/layout/hierarchy3"/>
    <dgm:cxn modelId="{47A6B237-26E0-4EC5-807C-B134B3444CDD}" type="presParOf" srcId="{7ACA1464-7897-4BA3-9887-32457A3BD83F}" destId="{CEE22A89-E438-4EE6-9B58-0714E48DF2AE}" srcOrd="1" destOrd="0" presId="urn:microsoft.com/office/officeart/2005/8/layout/hierarchy3"/>
    <dgm:cxn modelId="{F17FE2CF-8812-4591-9D51-769ED587F570}" type="presParOf" srcId="{CEE22A89-E438-4EE6-9B58-0714E48DF2AE}" destId="{59908109-2478-48BB-A213-5225EA09CD19}" srcOrd="0" destOrd="0" presId="urn:microsoft.com/office/officeart/2005/8/layout/hierarchy3"/>
    <dgm:cxn modelId="{81AA81C2-38A2-4164-A188-F6A5BAE15DB5}" type="presParOf" srcId="{CEE22A89-E438-4EE6-9B58-0714E48DF2AE}" destId="{DB1920F8-101A-43A1-A72A-D02723CF9D6C}" srcOrd="1" destOrd="0" presId="urn:microsoft.com/office/officeart/2005/8/layout/hierarchy3"/>
    <dgm:cxn modelId="{2300AC56-8413-4ACB-BF41-12C83B1FD2D2}" type="presParOf" srcId="{CEE22A89-E438-4EE6-9B58-0714E48DF2AE}" destId="{32D197E1-B8D9-46AD-B936-1BD822FD31BC}" srcOrd="2" destOrd="0" presId="urn:microsoft.com/office/officeart/2005/8/layout/hierarchy3"/>
    <dgm:cxn modelId="{D34F025B-AFD0-4D09-935E-5CB950CC010A}" type="presParOf" srcId="{CEE22A89-E438-4EE6-9B58-0714E48DF2AE}" destId="{7F566F7D-FB3A-48E5-95CB-5F0ECC7074EF}" srcOrd="3" destOrd="0" presId="urn:microsoft.com/office/officeart/2005/8/layout/hierarchy3"/>
    <dgm:cxn modelId="{76A3CE5C-1938-49C6-AE14-B79E9C4D0CDB}" type="presParOf" srcId="{CEE22A89-E438-4EE6-9B58-0714E48DF2AE}" destId="{DE36F911-0C67-443E-869D-E209C23EB917}" srcOrd="4" destOrd="0" presId="urn:microsoft.com/office/officeart/2005/8/layout/hierarchy3"/>
    <dgm:cxn modelId="{064377A8-4199-4E1B-A075-9EADA8652519}" type="presParOf" srcId="{CEE22A89-E438-4EE6-9B58-0714E48DF2AE}" destId="{2835A5B6-3957-4CFB-8865-EF28265D7C60}" srcOrd="5" destOrd="0" presId="urn:microsoft.com/office/officeart/2005/8/layout/hierarchy3"/>
    <dgm:cxn modelId="{DD365FA1-6042-4E0C-98B8-B12A35EE0329}" type="presParOf" srcId="{CEE22A89-E438-4EE6-9B58-0714E48DF2AE}" destId="{FB93A3B8-1A31-4CFC-BD33-0A0875AEB044}" srcOrd="6" destOrd="0" presId="urn:microsoft.com/office/officeart/2005/8/layout/hierarchy3"/>
    <dgm:cxn modelId="{958E6CD0-844F-4855-8AF6-797EDA76FC8B}" type="presParOf" srcId="{CEE22A89-E438-4EE6-9B58-0714E48DF2AE}" destId="{0A42F1EB-DF79-4062-9985-F0A2A1EA266B}" srcOrd="7" destOrd="0" presId="urn:microsoft.com/office/officeart/2005/8/layout/hierarchy3"/>
    <dgm:cxn modelId="{E23AF453-5264-4847-8CF0-1F78C9C0CBF2}" type="presParOf" srcId="{DAE11EFC-7119-413C-882B-E14CA6F2CC65}" destId="{42F8CEC0-159D-49D9-AD52-785F99F02A59}" srcOrd="3" destOrd="0" presId="urn:microsoft.com/office/officeart/2005/8/layout/hierarchy3"/>
    <dgm:cxn modelId="{53A7520C-684A-4033-95C0-A70CD76F074A}" type="presParOf" srcId="{42F8CEC0-159D-49D9-AD52-785F99F02A59}" destId="{E9BED655-E905-482D-8DEF-752BD657E17B}" srcOrd="0" destOrd="0" presId="urn:microsoft.com/office/officeart/2005/8/layout/hierarchy3"/>
    <dgm:cxn modelId="{F9BE70AE-DA8F-4946-A7DD-54C396C01603}" type="presParOf" srcId="{E9BED655-E905-482D-8DEF-752BD657E17B}" destId="{76847DEA-EF15-4A02-804F-0647B2FEBC70}" srcOrd="0" destOrd="0" presId="urn:microsoft.com/office/officeart/2005/8/layout/hierarchy3"/>
    <dgm:cxn modelId="{885F4A06-4D31-49B4-A3F5-E4E50BAC0807}" type="presParOf" srcId="{E9BED655-E905-482D-8DEF-752BD657E17B}" destId="{446505B6-031C-4686-B24F-2C3B5F5ADE4D}" srcOrd="1" destOrd="0" presId="urn:microsoft.com/office/officeart/2005/8/layout/hierarchy3"/>
    <dgm:cxn modelId="{CE1F47F6-716F-4206-8CC4-2C7F58F756EF}" type="presParOf" srcId="{42F8CEC0-159D-49D9-AD52-785F99F02A59}" destId="{4FDE1CF2-29C9-47AD-BCC5-F919FF3B1C52}" srcOrd="1" destOrd="0" presId="urn:microsoft.com/office/officeart/2005/8/layout/hierarchy3"/>
    <dgm:cxn modelId="{8CFDC32D-CF76-4FDC-9834-CE12EA60EBD8}" type="presParOf" srcId="{4FDE1CF2-29C9-47AD-BCC5-F919FF3B1C52}" destId="{356DFB06-6100-4D6F-918B-964CEDF5A564}" srcOrd="0" destOrd="0" presId="urn:microsoft.com/office/officeart/2005/8/layout/hierarchy3"/>
    <dgm:cxn modelId="{BE7CDAC6-5F15-4462-A507-3BCDBBC8ECA9}" type="presParOf" srcId="{4FDE1CF2-29C9-47AD-BCC5-F919FF3B1C52}" destId="{2B152D8E-D972-425D-A153-6348D7703681}" srcOrd="1" destOrd="0" presId="urn:microsoft.com/office/officeart/2005/8/layout/hierarchy3"/>
    <dgm:cxn modelId="{C60688ED-D30E-4CE5-8393-EF801F0162E1}" type="presParOf" srcId="{4FDE1CF2-29C9-47AD-BCC5-F919FF3B1C52}" destId="{B783C4CA-42B4-474A-9937-6D8BAA682A5B}" srcOrd="2" destOrd="0" presId="urn:microsoft.com/office/officeart/2005/8/layout/hierarchy3"/>
    <dgm:cxn modelId="{F269E205-16D0-41DF-84C4-388FC86B1F12}" type="presParOf" srcId="{4FDE1CF2-29C9-47AD-BCC5-F919FF3B1C52}" destId="{13808558-062C-411E-9F19-309E925BE714}" srcOrd="3" destOrd="0" presId="urn:microsoft.com/office/officeart/2005/8/layout/hierarchy3"/>
    <dgm:cxn modelId="{1073F0B4-8E26-4074-992A-589CC5C927CA}" type="presParOf" srcId="{4FDE1CF2-29C9-47AD-BCC5-F919FF3B1C52}" destId="{89101297-FD05-4ED2-B6A5-7B759F424F6D}" srcOrd="4" destOrd="0" presId="urn:microsoft.com/office/officeart/2005/8/layout/hierarchy3"/>
    <dgm:cxn modelId="{84A9248E-42BB-45B7-9608-F0795B156A8A}" type="presParOf" srcId="{4FDE1CF2-29C9-47AD-BCC5-F919FF3B1C52}" destId="{F3C1C78D-AEFC-4C18-9E73-D9110F918374}" srcOrd="5" destOrd="0" presId="urn:microsoft.com/office/officeart/2005/8/layout/hierarchy3"/>
    <dgm:cxn modelId="{2FF86B73-3853-4F1B-8C5C-BAE9D02098F1}" type="presParOf" srcId="{4FDE1CF2-29C9-47AD-BCC5-F919FF3B1C52}" destId="{DCCE40E1-1136-4A6A-853F-FBDAC358D505}" srcOrd="6" destOrd="0" presId="urn:microsoft.com/office/officeart/2005/8/layout/hierarchy3"/>
    <dgm:cxn modelId="{C6DFD697-3BB5-4344-97C7-65DD951B8111}" type="presParOf" srcId="{4FDE1CF2-29C9-47AD-BCC5-F919FF3B1C52}" destId="{27AEA373-10A2-435E-80FA-B3A94314D656}" srcOrd="7" destOrd="0" presId="urn:microsoft.com/office/officeart/2005/8/layout/hierarchy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D2B3CD-7DC3-43F1-A3FA-FDB47811076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A4C300EA-467F-439F-9D85-9FBD8003D6AF}">
      <dgm:prSet phldrT="[文本]" custT="1"/>
      <dgm:spPr/>
      <dgm:t>
        <a:bodyPr/>
        <a:lstStyle/>
        <a:p>
          <a:pPr algn="ctr"/>
          <a:r>
            <a:rPr lang="en-US" altLang="zh-CN" sz="1400" b="1" dirty="0"/>
            <a:t>2022.3.15-2022.4.15</a:t>
          </a:r>
        </a:p>
        <a:p>
          <a:pPr algn="ctr"/>
          <a:r>
            <a:rPr lang="zh-CN" altLang="en-US" sz="1900" dirty="0"/>
            <a:t>理论赛</a:t>
          </a:r>
        </a:p>
      </dgm:t>
    </dgm:pt>
    <dgm:pt modelId="{AD9985EB-38D4-41E5-A984-15703FF7C219}" type="parTrans" cxnId="{611688D9-BDE4-421A-ABFF-9FD403C44A83}">
      <dgm:prSet/>
      <dgm:spPr/>
      <dgm:t>
        <a:bodyPr/>
        <a:lstStyle/>
        <a:p>
          <a:endParaRPr lang="zh-CN" altLang="en-US"/>
        </a:p>
      </dgm:t>
    </dgm:pt>
    <dgm:pt modelId="{AB3B0397-26F5-44F2-A4A5-F3041B871AD1}" type="sibTrans" cxnId="{611688D9-BDE4-421A-ABFF-9FD403C44A83}">
      <dgm:prSet/>
      <dgm:spPr/>
      <dgm:t>
        <a:bodyPr/>
        <a:lstStyle/>
        <a:p>
          <a:endParaRPr lang="zh-CN" altLang="en-US"/>
        </a:p>
      </dgm:t>
    </dgm:pt>
    <dgm:pt modelId="{84C31603-FEED-4665-9A7F-D5C1510158EE}">
      <dgm:prSet phldrT="[文本]" custT="1"/>
      <dgm:spPr/>
      <dgm:t>
        <a:bodyPr/>
        <a:lstStyle/>
        <a:p>
          <a:pPr algn="ctr"/>
          <a:r>
            <a:rPr lang="en-US" altLang="zh-CN" sz="1400" dirty="0"/>
            <a:t>-2022.6.15</a:t>
          </a:r>
        </a:p>
        <a:p>
          <a:pPr algn="ctr"/>
          <a:r>
            <a:rPr lang="zh-CN" altLang="en-US" sz="2000" dirty="0"/>
            <a:t>实践赛第二阶</a:t>
          </a:r>
        </a:p>
      </dgm:t>
    </dgm:pt>
    <dgm:pt modelId="{0E3D6390-4B47-4ECD-A0B4-0E0C22B17130}" type="parTrans" cxnId="{93FBC1B0-43F5-42DA-A547-F765B62ED75B}">
      <dgm:prSet/>
      <dgm:spPr/>
      <dgm:t>
        <a:bodyPr/>
        <a:lstStyle/>
        <a:p>
          <a:endParaRPr lang="zh-CN" altLang="en-US"/>
        </a:p>
      </dgm:t>
    </dgm:pt>
    <dgm:pt modelId="{A78D10F6-1490-4B58-A6A6-8D1F5BAFB647}" type="sibTrans" cxnId="{93FBC1B0-43F5-42DA-A547-F765B62ED75B}">
      <dgm:prSet/>
      <dgm:spPr/>
      <dgm:t>
        <a:bodyPr/>
        <a:lstStyle/>
        <a:p>
          <a:endParaRPr lang="zh-CN" altLang="en-US"/>
        </a:p>
      </dgm:t>
    </dgm:pt>
    <dgm:pt modelId="{79F469AF-0CF1-41C0-AECF-A01A34EDDC62}">
      <dgm:prSet custT="1"/>
      <dgm:spPr/>
      <dgm:t>
        <a:bodyPr/>
        <a:lstStyle/>
        <a:p>
          <a:pPr algn="ctr"/>
          <a:r>
            <a:rPr lang="en-US" altLang="zh-CN" sz="1400" kern="1200"/>
            <a:t>2022.7.1-2022.7.10</a:t>
          </a:r>
        </a:p>
        <a:p>
          <a:pPr algn="ctr"/>
          <a:r>
            <a:rPr lang="zh-CN" altLang="en-US" sz="2000" kern="1200">
              <a:latin typeface="等线" panose="020F0502020204030204"/>
              <a:ea typeface="等线" panose="02010600030101010101" pitchFamily="2" charset="-122"/>
              <a:cs typeface="+mn-cs"/>
            </a:rPr>
            <a:t>综合赛</a:t>
          </a:r>
          <a:endParaRPr lang="zh-CN" altLang="en-US" sz="2000" kern="1200" dirty="0">
            <a:latin typeface="等线" panose="020F0502020204030204"/>
            <a:ea typeface="等线" panose="02010600030101010101" pitchFamily="2" charset="-122"/>
            <a:cs typeface="+mn-cs"/>
          </a:endParaRPr>
        </a:p>
      </dgm:t>
    </dgm:pt>
    <dgm:pt modelId="{C44387C7-E4F6-4414-935C-8D864A7FD950}" type="parTrans" cxnId="{A786B83A-AB04-44D1-9142-78CF364DDF9F}">
      <dgm:prSet/>
      <dgm:spPr/>
      <dgm:t>
        <a:bodyPr/>
        <a:lstStyle/>
        <a:p>
          <a:endParaRPr lang="zh-CN" altLang="en-US"/>
        </a:p>
      </dgm:t>
    </dgm:pt>
    <dgm:pt modelId="{513B6284-B4ED-423B-8318-AF0F22B463A0}" type="sibTrans" cxnId="{A786B83A-AB04-44D1-9142-78CF364DDF9F}">
      <dgm:prSet/>
      <dgm:spPr/>
      <dgm:t>
        <a:bodyPr/>
        <a:lstStyle/>
        <a:p>
          <a:endParaRPr lang="zh-CN" altLang="en-US"/>
        </a:p>
      </dgm:t>
    </dgm:pt>
    <dgm:pt modelId="{04E947EB-FF3F-426D-852F-FEB9C10FCB15}">
      <dgm:prSet custT="1"/>
      <dgm:spPr/>
      <dgm:t>
        <a:bodyPr/>
        <a:lstStyle/>
        <a:p>
          <a:pPr algn="ctr"/>
          <a:r>
            <a:rPr lang="en-US" altLang="zh-CN" sz="1400" dirty="0"/>
            <a:t>2022.4.16-</a:t>
          </a:r>
        </a:p>
        <a:p>
          <a:pPr algn="ctr"/>
          <a:r>
            <a:rPr lang="zh-CN" altLang="en-US" sz="2000" dirty="0"/>
            <a:t>实践赛第一阶</a:t>
          </a:r>
        </a:p>
      </dgm:t>
    </dgm:pt>
    <dgm:pt modelId="{16A95BB5-B2C7-4763-AB86-CE20DA76CCEA}" type="parTrans" cxnId="{6530F55E-ED82-4BD2-9673-44FA8135BFFD}">
      <dgm:prSet/>
      <dgm:spPr/>
      <dgm:t>
        <a:bodyPr/>
        <a:lstStyle/>
        <a:p>
          <a:endParaRPr lang="zh-CN" altLang="en-US"/>
        </a:p>
      </dgm:t>
    </dgm:pt>
    <dgm:pt modelId="{501D2FDE-2A26-4938-A50C-344FE6999BBB}" type="sibTrans" cxnId="{6530F55E-ED82-4BD2-9673-44FA8135BFFD}">
      <dgm:prSet/>
      <dgm:spPr/>
      <dgm:t>
        <a:bodyPr/>
        <a:lstStyle/>
        <a:p>
          <a:endParaRPr lang="zh-CN" altLang="en-US"/>
        </a:p>
      </dgm:t>
    </dgm:pt>
    <dgm:pt modelId="{24494573-85DE-43B5-9C2A-CD5BD94E7C8C}" type="pres">
      <dgm:prSet presAssocID="{1CD2B3CD-7DC3-43F1-A3FA-FDB478110762}" presName="linear" presStyleCnt="0">
        <dgm:presLayoutVars>
          <dgm:animLvl val="lvl"/>
          <dgm:resizeHandles val="exact"/>
        </dgm:presLayoutVars>
      </dgm:prSet>
      <dgm:spPr/>
      <dgm:t>
        <a:bodyPr/>
        <a:lstStyle/>
        <a:p>
          <a:endParaRPr lang="zh-CN" altLang="en-US"/>
        </a:p>
      </dgm:t>
    </dgm:pt>
    <dgm:pt modelId="{51F31AAD-6B81-4F7C-A40F-4FFD0708DF19}" type="pres">
      <dgm:prSet presAssocID="{A4C300EA-467F-439F-9D85-9FBD8003D6AF}" presName="parentText" presStyleLbl="node1" presStyleIdx="0" presStyleCnt="4" custScaleY="60444" custLinFactY="-3041" custLinFactNeighborY="-100000">
        <dgm:presLayoutVars>
          <dgm:chMax val="0"/>
          <dgm:bulletEnabled val="1"/>
        </dgm:presLayoutVars>
      </dgm:prSet>
      <dgm:spPr/>
      <dgm:t>
        <a:bodyPr/>
        <a:lstStyle/>
        <a:p>
          <a:endParaRPr lang="zh-CN" altLang="en-US"/>
        </a:p>
      </dgm:t>
    </dgm:pt>
    <dgm:pt modelId="{69F62717-AA6B-4002-AD28-28E1CA611228}" type="pres">
      <dgm:prSet presAssocID="{AB3B0397-26F5-44F2-A4A5-F3041B871AD1}" presName="spacer" presStyleCnt="0"/>
      <dgm:spPr/>
    </dgm:pt>
    <dgm:pt modelId="{8E197458-0AAE-47CB-844A-0203A8616748}" type="pres">
      <dgm:prSet presAssocID="{04E947EB-FF3F-426D-852F-FEB9C10FCB15}" presName="parentText" presStyleLbl="node1" presStyleIdx="1" presStyleCnt="4" custScaleY="64513" custLinFactNeighborY="-88170">
        <dgm:presLayoutVars>
          <dgm:chMax val="0"/>
          <dgm:bulletEnabled val="1"/>
        </dgm:presLayoutVars>
      </dgm:prSet>
      <dgm:spPr/>
      <dgm:t>
        <a:bodyPr/>
        <a:lstStyle/>
        <a:p>
          <a:endParaRPr lang="zh-CN" altLang="en-US"/>
        </a:p>
      </dgm:t>
    </dgm:pt>
    <dgm:pt modelId="{83EF6259-7B4A-4BF0-ACC5-72B5F6BFC468}" type="pres">
      <dgm:prSet presAssocID="{501D2FDE-2A26-4938-A50C-344FE6999BBB}" presName="spacer" presStyleCnt="0"/>
      <dgm:spPr/>
    </dgm:pt>
    <dgm:pt modelId="{F4A7B6B8-E42E-4167-97B3-3E24006FB89B}" type="pres">
      <dgm:prSet presAssocID="{84C31603-FEED-4665-9A7F-D5C1510158EE}" presName="parentText" presStyleLbl="node1" presStyleIdx="2" presStyleCnt="4" custScaleY="61339" custLinFactNeighborY="-17231">
        <dgm:presLayoutVars>
          <dgm:chMax val="0"/>
          <dgm:bulletEnabled val="1"/>
        </dgm:presLayoutVars>
      </dgm:prSet>
      <dgm:spPr/>
      <dgm:t>
        <a:bodyPr/>
        <a:lstStyle/>
        <a:p>
          <a:endParaRPr lang="zh-CN" altLang="en-US"/>
        </a:p>
      </dgm:t>
    </dgm:pt>
    <dgm:pt modelId="{CB670948-FDAD-4621-86C1-94239325A360}" type="pres">
      <dgm:prSet presAssocID="{A78D10F6-1490-4B58-A6A6-8D1F5BAFB647}" presName="spacer" presStyleCnt="0"/>
      <dgm:spPr/>
    </dgm:pt>
    <dgm:pt modelId="{63422E99-1D92-48D6-9EC1-508F9C5E307E}" type="pres">
      <dgm:prSet presAssocID="{79F469AF-0CF1-41C0-AECF-A01A34EDDC62}" presName="parentText" presStyleLbl="node1" presStyleIdx="3" presStyleCnt="4" custScaleY="65239">
        <dgm:presLayoutVars>
          <dgm:chMax val="0"/>
          <dgm:bulletEnabled val="1"/>
        </dgm:presLayoutVars>
      </dgm:prSet>
      <dgm:spPr/>
      <dgm:t>
        <a:bodyPr/>
        <a:lstStyle/>
        <a:p>
          <a:endParaRPr lang="zh-CN" altLang="en-US"/>
        </a:p>
      </dgm:t>
    </dgm:pt>
  </dgm:ptLst>
  <dgm:cxnLst>
    <dgm:cxn modelId="{A786B83A-AB04-44D1-9142-78CF364DDF9F}" srcId="{1CD2B3CD-7DC3-43F1-A3FA-FDB478110762}" destId="{79F469AF-0CF1-41C0-AECF-A01A34EDDC62}" srcOrd="3" destOrd="0" parTransId="{C44387C7-E4F6-4414-935C-8D864A7FD950}" sibTransId="{513B6284-B4ED-423B-8318-AF0F22B463A0}"/>
    <dgm:cxn modelId="{B540C969-8B80-44D7-8361-9E49B7990C33}" type="presOf" srcId="{79F469AF-0CF1-41C0-AECF-A01A34EDDC62}" destId="{63422E99-1D92-48D6-9EC1-508F9C5E307E}" srcOrd="0" destOrd="0" presId="urn:microsoft.com/office/officeart/2005/8/layout/vList2"/>
    <dgm:cxn modelId="{6530F55E-ED82-4BD2-9673-44FA8135BFFD}" srcId="{1CD2B3CD-7DC3-43F1-A3FA-FDB478110762}" destId="{04E947EB-FF3F-426D-852F-FEB9C10FCB15}" srcOrd="1" destOrd="0" parTransId="{16A95BB5-B2C7-4763-AB86-CE20DA76CCEA}" sibTransId="{501D2FDE-2A26-4938-A50C-344FE6999BBB}"/>
    <dgm:cxn modelId="{09C9160A-A0BB-4419-99BF-BA053B0D1E3A}" type="presOf" srcId="{1CD2B3CD-7DC3-43F1-A3FA-FDB478110762}" destId="{24494573-85DE-43B5-9C2A-CD5BD94E7C8C}" srcOrd="0" destOrd="0" presId="urn:microsoft.com/office/officeart/2005/8/layout/vList2"/>
    <dgm:cxn modelId="{93FBC1B0-43F5-42DA-A547-F765B62ED75B}" srcId="{1CD2B3CD-7DC3-43F1-A3FA-FDB478110762}" destId="{84C31603-FEED-4665-9A7F-D5C1510158EE}" srcOrd="2" destOrd="0" parTransId="{0E3D6390-4B47-4ECD-A0B4-0E0C22B17130}" sibTransId="{A78D10F6-1490-4B58-A6A6-8D1F5BAFB647}"/>
    <dgm:cxn modelId="{F7A49AAA-B126-430A-890B-D75D60FE8824}" type="presOf" srcId="{04E947EB-FF3F-426D-852F-FEB9C10FCB15}" destId="{8E197458-0AAE-47CB-844A-0203A8616748}" srcOrd="0" destOrd="0" presId="urn:microsoft.com/office/officeart/2005/8/layout/vList2"/>
    <dgm:cxn modelId="{9DA5ED87-CB22-4BE6-B978-6688AEDA5C55}" type="presOf" srcId="{A4C300EA-467F-439F-9D85-9FBD8003D6AF}" destId="{51F31AAD-6B81-4F7C-A40F-4FFD0708DF19}" srcOrd="0" destOrd="0" presId="urn:microsoft.com/office/officeart/2005/8/layout/vList2"/>
    <dgm:cxn modelId="{611688D9-BDE4-421A-ABFF-9FD403C44A83}" srcId="{1CD2B3CD-7DC3-43F1-A3FA-FDB478110762}" destId="{A4C300EA-467F-439F-9D85-9FBD8003D6AF}" srcOrd="0" destOrd="0" parTransId="{AD9985EB-38D4-41E5-A984-15703FF7C219}" sibTransId="{AB3B0397-26F5-44F2-A4A5-F3041B871AD1}"/>
    <dgm:cxn modelId="{4126149F-F5E2-4193-BEF0-E39AF784E212}" type="presOf" srcId="{84C31603-FEED-4665-9A7F-D5C1510158EE}" destId="{F4A7B6B8-E42E-4167-97B3-3E24006FB89B}" srcOrd="0" destOrd="0" presId="urn:microsoft.com/office/officeart/2005/8/layout/vList2"/>
    <dgm:cxn modelId="{80BEFD6B-4B28-41BB-B238-EB7D017F9A7B}" type="presParOf" srcId="{24494573-85DE-43B5-9C2A-CD5BD94E7C8C}" destId="{51F31AAD-6B81-4F7C-A40F-4FFD0708DF19}" srcOrd="0" destOrd="0" presId="urn:microsoft.com/office/officeart/2005/8/layout/vList2"/>
    <dgm:cxn modelId="{B828CAE6-80C9-405E-99B9-65A0D31883C1}" type="presParOf" srcId="{24494573-85DE-43B5-9C2A-CD5BD94E7C8C}" destId="{69F62717-AA6B-4002-AD28-28E1CA611228}" srcOrd="1" destOrd="0" presId="urn:microsoft.com/office/officeart/2005/8/layout/vList2"/>
    <dgm:cxn modelId="{F1F61824-F263-4A6B-A853-F4E4852F4A4B}" type="presParOf" srcId="{24494573-85DE-43B5-9C2A-CD5BD94E7C8C}" destId="{8E197458-0AAE-47CB-844A-0203A8616748}" srcOrd="2" destOrd="0" presId="urn:microsoft.com/office/officeart/2005/8/layout/vList2"/>
    <dgm:cxn modelId="{F07209DF-31A4-4A75-B4A3-CA387E026D33}" type="presParOf" srcId="{24494573-85DE-43B5-9C2A-CD5BD94E7C8C}" destId="{83EF6259-7B4A-4BF0-ACC5-72B5F6BFC468}" srcOrd="3" destOrd="0" presId="urn:microsoft.com/office/officeart/2005/8/layout/vList2"/>
    <dgm:cxn modelId="{1FF38D51-4B17-4711-B464-90E56603CDC1}" type="presParOf" srcId="{24494573-85DE-43B5-9C2A-CD5BD94E7C8C}" destId="{F4A7B6B8-E42E-4167-97B3-3E24006FB89B}" srcOrd="4" destOrd="0" presId="urn:microsoft.com/office/officeart/2005/8/layout/vList2"/>
    <dgm:cxn modelId="{F757A6EB-EF9B-47C9-B1A0-E16E64014786}" type="presParOf" srcId="{24494573-85DE-43B5-9C2A-CD5BD94E7C8C}" destId="{CB670948-FDAD-4621-86C1-94239325A360}" srcOrd="5" destOrd="0" presId="urn:microsoft.com/office/officeart/2005/8/layout/vList2"/>
    <dgm:cxn modelId="{92CDF8BE-8B5C-4B59-B295-4B12F4A253D9}" type="presParOf" srcId="{24494573-85DE-43B5-9C2A-CD5BD94E7C8C}" destId="{63422E99-1D92-48D6-9EC1-508F9C5E307E}" srcOrd="6" destOrd="0" presId="urn:microsoft.com/office/officeart/2005/8/layout/vList2"/>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9BD4D4-0517-43B3-86CD-6322ABB45D42}">
      <dsp:nvSpPr>
        <dsp:cNvPr id="0" name=""/>
        <dsp:cNvSpPr/>
      </dsp:nvSpPr>
      <dsp:spPr>
        <a:xfrm>
          <a:off x="3351609" y="1996942"/>
          <a:ext cx="1424781" cy="1424781"/>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b="1" kern="1200"/>
            <a:t>跨境电商人才培养</a:t>
          </a:r>
          <a:endParaRPr lang="zh-CN" altLang="en-US" sz="1800" b="1" kern="1200" dirty="0"/>
        </a:p>
      </dsp:txBody>
      <dsp:txXfrm>
        <a:off x="3351609" y="1996942"/>
        <a:ext cx="1424781" cy="1424781"/>
      </dsp:txXfrm>
    </dsp:sp>
    <dsp:sp modelId="{3FD33173-8B65-4180-8E49-8B61B3B18AF7}">
      <dsp:nvSpPr>
        <dsp:cNvPr id="0" name=""/>
        <dsp:cNvSpPr/>
      </dsp:nvSpPr>
      <dsp:spPr>
        <a:xfrm rot="16200000">
          <a:off x="3913169" y="1478682"/>
          <a:ext cx="301660" cy="484425"/>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kern="1200"/>
        </a:p>
      </dsp:txBody>
      <dsp:txXfrm rot="16200000">
        <a:off x="3913169" y="1478682"/>
        <a:ext cx="301660" cy="484425"/>
      </dsp:txXfrm>
    </dsp:sp>
    <dsp:sp modelId="{58AC8367-C6C4-4A4E-B665-2260F466A753}">
      <dsp:nvSpPr>
        <dsp:cNvPr id="0" name=""/>
        <dsp:cNvSpPr/>
      </dsp:nvSpPr>
      <dsp:spPr>
        <a:xfrm>
          <a:off x="3351609" y="2990"/>
          <a:ext cx="1424781" cy="1424781"/>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a:t>三创赛</a:t>
          </a:r>
        </a:p>
      </dsp:txBody>
      <dsp:txXfrm>
        <a:off x="3351609" y="2990"/>
        <a:ext cx="1424781" cy="1424781"/>
      </dsp:txXfrm>
    </dsp:sp>
    <dsp:sp modelId="{3F506DAD-CF2B-43BC-9553-CE0269C277B0}">
      <dsp:nvSpPr>
        <dsp:cNvPr id="0" name=""/>
        <dsp:cNvSpPr/>
      </dsp:nvSpPr>
      <dsp:spPr>
        <a:xfrm>
          <a:off x="4901608" y="2467120"/>
          <a:ext cx="301660" cy="484425"/>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kern="1200"/>
        </a:p>
      </dsp:txBody>
      <dsp:txXfrm>
        <a:off x="4901608" y="2467120"/>
        <a:ext cx="301660" cy="484425"/>
      </dsp:txXfrm>
    </dsp:sp>
    <dsp:sp modelId="{F75C77B1-D812-4C0D-9097-716A36ACEB31}">
      <dsp:nvSpPr>
        <dsp:cNvPr id="0" name=""/>
        <dsp:cNvSpPr/>
      </dsp:nvSpPr>
      <dsp:spPr>
        <a:xfrm>
          <a:off x="5345561" y="1996942"/>
          <a:ext cx="1424781" cy="1424781"/>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a:t>综试办</a:t>
          </a:r>
        </a:p>
      </dsp:txBody>
      <dsp:txXfrm>
        <a:off x="5345561" y="1996942"/>
        <a:ext cx="1424781" cy="1424781"/>
      </dsp:txXfrm>
    </dsp:sp>
    <dsp:sp modelId="{743A523F-4709-4F6C-A4A7-2D7EC287792E}">
      <dsp:nvSpPr>
        <dsp:cNvPr id="0" name=""/>
        <dsp:cNvSpPr/>
      </dsp:nvSpPr>
      <dsp:spPr>
        <a:xfrm rot="5400000">
          <a:off x="3913169" y="3455559"/>
          <a:ext cx="301660" cy="484425"/>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kern="1200"/>
        </a:p>
      </dsp:txBody>
      <dsp:txXfrm rot="5400000">
        <a:off x="3913169" y="3455559"/>
        <a:ext cx="301660" cy="484425"/>
      </dsp:txXfrm>
    </dsp:sp>
    <dsp:sp modelId="{4A603EA6-51B4-4234-AE5A-3BEE59DB9DD7}">
      <dsp:nvSpPr>
        <dsp:cNvPr id="0" name=""/>
        <dsp:cNvSpPr/>
      </dsp:nvSpPr>
      <dsp:spPr>
        <a:xfrm>
          <a:off x="3351609" y="3990894"/>
          <a:ext cx="1424781" cy="1424781"/>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a:t>跨境电商平台</a:t>
          </a:r>
        </a:p>
      </dsp:txBody>
      <dsp:txXfrm>
        <a:off x="3351609" y="3990894"/>
        <a:ext cx="1424781" cy="1424781"/>
      </dsp:txXfrm>
    </dsp:sp>
    <dsp:sp modelId="{0D3B429D-61EA-4CDC-9D25-98EEE49F51DB}">
      <dsp:nvSpPr>
        <dsp:cNvPr id="0" name=""/>
        <dsp:cNvSpPr/>
      </dsp:nvSpPr>
      <dsp:spPr>
        <a:xfrm rot="10800000">
          <a:off x="2924731" y="2467120"/>
          <a:ext cx="301660" cy="484425"/>
        </a:xfrm>
        <a:prstGeom prst="rightArrow">
          <a:avLst>
            <a:gd name="adj1" fmla="val 60000"/>
            <a:gd name="adj2" fmla="val 50000"/>
          </a:avLst>
        </a:prstGeom>
        <a:solidFill>
          <a:schemeClr val="dk2">
            <a:tint val="60000"/>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kern="1200"/>
        </a:p>
      </dsp:txBody>
      <dsp:txXfrm rot="10800000">
        <a:off x="2924731" y="2467120"/>
        <a:ext cx="301660" cy="484425"/>
      </dsp:txXfrm>
    </dsp:sp>
    <dsp:sp modelId="{61F53855-2BD6-4907-9B60-C330292388E5}">
      <dsp:nvSpPr>
        <dsp:cNvPr id="0" name=""/>
        <dsp:cNvSpPr/>
      </dsp:nvSpPr>
      <dsp:spPr>
        <a:xfrm>
          <a:off x="1357657" y="1996942"/>
          <a:ext cx="1424781" cy="1424781"/>
        </a:xfrm>
        <a:prstGeom prst="ellips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a:t>跨境电商企业</a:t>
          </a:r>
        </a:p>
      </dsp:txBody>
      <dsp:txXfrm>
        <a:off x="1357657" y="1996942"/>
        <a:ext cx="1424781" cy="142478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1FB6ADD-1DA8-497E-BADB-E279E684E364}">
      <dsp:nvSpPr>
        <dsp:cNvPr id="0" name=""/>
        <dsp:cNvSpPr/>
      </dsp:nvSpPr>
      <dsp:spPr>
        <a:xfrm>
          <a:off x="1488" y="143536"/>
          <a:ext cx="1710531" cy="85526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a:t>国际站实战</a:t>
          </a:r>
        </a:p>
      </dsp:txBody>
      <dsp:txXfrm>
        <a:off x="1488" y="143536"/>
        <a:ext cx="1710531" cy="855265"/>
      </dsp:txXfrm>
    </dsp:sp>
    <dsp:sp modelId="{97AAA5EA-87FC-4D79-8DE6-A3AC031F781B}">
      <dsp:nvSpPr>
        <dsp:cNvPr id="0" name=""/>
        <dsp:cNvSpPr/>
      </dsp:nvSpPr>
      <dsp:spPr>
        <a:xfrm>
          <a:off x="172541" y="998802"/>
          <a:ext cx="171053" cy="641449"/>
        </a:xfrm>
        <a:custGeom>
          <a:avLst/>
          <a:gdLst/>
          <a:ahLst/>
          <a:cxnLst/>
          <a:rect l="0" t="0" r="0" b="0"/>
          <a:pathLst>
            <a:path>
              <a:moveTo>
                <a:pt x="0" y="0"/>
              </a:moveTo>
              <a:lnTo>
                <a:pt x="0" y="641449"/>
              </a:lnTo>
              <a:lnTo>
                <a:pt x="171053" y="64144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5ECE95-D050-478C-AEBC-17E90CAFB932}">
      <dsp:nvSpPr>
        <dsp:cNvPr id="0" name=""/>
        <dsp:cNvSpPr/>
      </dsp:nvSpPr>
      <dsp:spPr>
        <a:xfrm>
          <a:off x="343594" y="1212618"/>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所在赛区的国际站参赛团队成绩晋级实践赛</a:t>
          </a:r>
        </a:p>
      </dsp:txBody>
      <dsp:txXfrm>
        <a:off x="343594" y="1212618"/>
        <a:ext cx="1368424" cy="855265"/>
      </dsp:txXfrm>
    </dsp:sp>
    <dsp:sp modelId="{40914D31-7E42-4925-A73B-2F760D7033D8}">
      <dsp:nvSpPr>
        <dsp:cNvPr id="0" name=""/>
        <dsp:cNvSpPr/>
      </dsp:nvSpPr>
      <dsp:spPr>
        <a:xfrm>
          <a:off x="172541" y="998802"/>
          <a:ext cx="171053" cy="1705463"/>
        </a:xfrm>
        <a:custGeom>
          <a:avLst/>
          <a:gdLst/>
          <a:ahLst/>
          <a:cxnLst/>
          <a:rect l="0" t="0" r="0" b="0"/>
          <a:pathLst>
            <a:path>
              <a:moveTo>
                <a:pt x="0" y="0"/>
              </a:moveTo>
              <a:lnTo>
                <a:pt x="0" y="1705463"/>
              </a:lnTo>
              <a:lnTo>
                <a:pt x="171053" y="170546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FE88FA-CD81-4D46-B3EA-50A7CC57EB98}">
      <dsp:nvSpPr>
        <dsp:cNvPr id="0" name=""/>
        <dsp:cNvSpPr/>
      </dsp:nvSpPr>
      <dsp:spPr>
        <a:xfrm>
          <a:off x="343594" y="2281700"/>
          <a:ext cx="1368424" cy="84513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模拟实践</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推荐</a:t>
          </a:r>
          <a:r>
            <a:rPr lang="en-US" altLang="zh-CN" sz="1400" kern="1200" dirty="0">
              <a:latin typeface="等线" panose="020F0502020204030204"/>
              <a:ea typeface="等线" panose="02010600030101010101" pitchFamily="2" charset="-122"/>
              <a:cs typeface="+mn-cs"/>
            </a:rPr>
            <a:t>100</a:t>
          </a:r>
          <a:r>
            <a:rPr lang="zh-CN" altLang="en-US" sz="1400" kern="1200" dirty="0">
              <a:latin typeface="等线" panose="020F0502020204030204"/>
              <a:ea typeface="等线" panose="02010600030101010101" pitchFamily="2" charset="-122"/>
              <a:cs typeface="+mn-cs"/>
            </a:rPr>
            <a:t>支左右</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第二阶实践比赛 </a:t>
          </a:r>
          <a:r>
            <a:rPr lang="en-US" altLang="zh-CN" sz="1600" b="1" kern="1200" dirty="0">
              <a:solidFill>
                <a:srgbClr val="C00000"/>
              </a:solidFill>
              <a:latin typeface="等线" panose="020F0502020204030204"/>
              <a:ea typeface="等线" panose="02010600030101010101" pitchFamily="2" charset="-122"/>
              <a:cs typeface="+mn-cs"/>
            </a:rPr>
            <a:t>4.16-4.30</a:t>
          </a:r>
          <a:endParaRPr lang="zh-CN" altLang="en-US" sz="1600" b="1" kern="1200" dirty="0">
            <a:solidFill>
              <a:srgbClr val="C00000"/>
            </a:solidFill>
            <a:latin typeface="等线" panose="020F0502020204030204"/>
            <a:ea typeface="等线" panose="02010600030101010101" pitchFamily="2" charset="-122"/>
            <a:cs typeface="+mn-cs"/>
          </a:endParaRPr>
        </a:p>
      </dsp:txBody>
      <dsp:txXfrm>
        <a:off x="343594" y="2281700"/>
        <a:ext cx="1368424" cy="845130"/>
      </dsp:txXfrm>
    </dsp:sp>
    <dsp:sp modelId="{8C153760-1361-4F62-A8B4-A4E0FFD12BA2}">
      <dsp:nvSpPr>
        <dsp:cNvPr id="0" name=""/>
        <dsp:cNvSpPr/>
      </dsp:nvSpPr>
      <dsp:spPr>
        <a:xfrm>
          <a:off x="172541" y="998802"/>
          <a:ext cx="171053" cy="2769478"/>
        </a:xfrm>
        <a:custGeom>
          <a:avLst/>
          <a:gdLst/>
          <a:ahLst/>
          <a:cxnLst/>
          <a:rect l="0" t="0" r="0" b="0"/>
          <a:pathLst>
            <a:path>
              <a:moveTo>
                <a:pt x="0" y="0"/>
              </a:moveTo>
              <a:lnTo>
                <a:pt x="0" y="2769478"/>
              </a:lnTo>
              <a:lnTo>
                <a:pt x="171053" y="276947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31C6E86-3F82-44D9-8107-75FDFC21E4E4}">
      <dsp:nvSpPr>
        <dsp:cNvPr id="0" name=""/>
        <dsp:cNvSpPr/>
      </dsp:nvSpPr>
      <dsp:spPr>
        <a:xfrm>
          <a:off x="343594" y="3340647"/>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真实实战成绩</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组委会下达指标，晋级</a:t>
          </a:r>
          <a:r>
            <a:rPr lang="en-US" altLang="zh-CN" sz="1400" b="1" kern="1200" dirty="0">
              <a:solidFill>
                <a:srgbClr val="C00000"/>
              </a:solidFill>
              <a:latin typeface="等线" panose="020F0502020204030204"/>
              <a:ea typeface="等线" panose="02010600030101010101" pitchFamily="2" charset="-122"/>
              <a:cs typeface="+mn-cs"/>
            </a:rPr>
            <a:t>5.1-6.15</a:t>
          </a:r>
          <a:endParaRPr lang="zh-CN" altLang="en-US" sz="1400" kern="1200" dirty="0">
            <a:solidFill>
              <a:srgbClr val="C00000"/>
            </a:solidFill>
            <a:latin typeface="等线" panose="020F0502020204030204"/>
            <a:ea typeface="等线" panose="02010600030101010101" pitchFamily="2" charset="-122"/>
            <a:cs typeface="+mn-cs"/>
          </a:endParaRPr>
        </a:p>
      </dsp:txBody>
      <dsp:txXfrm>
        <a:off x="343594" y="3340647"/>
        <a:ext cx="1368424" cy="855265"/>
      </dsp:txXfrm>
    </dsp:sp>
    <dsp:sp modelId="{46259356-030C-4E33-A9CD-FEBAAAB58C7E}">
      <dsp:nvSpPr>
        <dsp:cNvPr id="0" name=""/>
        <dsp:cNvSpPr/>
      </dsp:nvSpPr>
      <dsp:spPr>
        <a:xfrm>
          <a:off x="172541" y="998802"/>
          <a:ext cx="171053" cy="3838560"/>
        </a:xfrm>
        <a:custGeom>
          <a:avLst/>
          <a:gdLst/>
          <a:ahLst/>
          <a:cxnLst/>
          <a:rect l="0" t="0" r="0" b="0"/>
          <a:pathLst>
            <a:path>
              <a:moveTo>
                <a:pt x="0" y="0"/>
              </a:moveTo>
              <a:lnTo>
                <a:pt x="0" y="3838560"/>
              </a:lnTo>
              <a:lnTo>
                <a:pt x="171053" y="383856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E53455-20FC-4F63-B583-B8A88CEACD1B}">
      <dsp:nvSpPr>
        <dsp:cNvPr id="0" name=""/>
        <dsp:cNvSpPr/>
      </dsp:nvSpPr>
      <dsp:spPr>
        <a:xfrm>
          <a:off x="343594" y="4409729"/>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复盘分析报告</a:t>
          </a:r>
          <a:endParaRPr lang="en-US" altLang="zh-CN" sz="1400" kern="1200">
            <a:latin typeface="等线" panose="020F0502020204030204"/>
            <a:ea typeface="等线" panose="02010600030101010101" pitchFamily="2" charset="-122"/>
            <a:cs typeface="+mn-cs"/>
          </a:endParaRP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实战成绩</a:t>
          </a:r>
          <a:r>
            <a:rPr lang="en-US" altLang="zh-CN" sz="1400" kern="1200">
              <a:latin typeface="等线" panose="020F0502020204030204"/>
              <a:ea typeface="等线" panose="02010600030101010101" pitchFamily="2" charset="-122"/>
              <a:cs typeface="+mn-cs"/>
            </a:rPr>
            <a:t>40%</a:t>
          </a: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路演答辩</a:t>
          </a:r>
          <a:r>
            <a:rPr lang="en-US" altLang="zh-CN" sz="1400" kern="1200">
              <a:latin typeface="等线" panose="020F0502020204030204"/>
              <a:ea typeface="等线" panose="02010600030101010101" pitchFamily="2" charset="-122"/>
              <a:cs typeface="+mn-cs"/>
            </a:rPr>
            <a:t>60%</a:t>
          </a:r>
          <a:endParaRPr lang="zh-CN" altLang="en-US" sz="1400" kern="1200" dirty="0">
            <a:latin typeface="等线" panose="020F0502020204030204"/>
            <a:ea typeface="等线" panose="02010600030101010101" pitchFamily="2" charset="-122"/>
            <a:cs typeface="+mn-cs"/>
          </a:endParaRPr>
        </a:p>
      </dsp:txBody>
      <dsp:txXfrm>
        <a:off x="343594" y="4409729"/>
        <a:ext cx="1368424" cy="855265"/>
      </dsp:txXfrm>
    </dsp:sp>
    <dsp:sp modelId="{5DF5DAAE-151F-4EF0-8BC9-6CC9D0481549}">
      <dsp:nvSpPr>
        <dsp:cNvPr id="0" name=""/>
        <dsp:cNvSpPr/>
      </dsp:nvSpPr>
      <dsp:spPr>
        <a:xfrm>
          <a:off x="2139652" y="143536"/>
          <a:ext cx="1710531" cy="85526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altLang="zh-CN" sz="2400" kern="1200" dirty="0"/>
            <a:t>eBay</a:t>
          </a:r>
          <a:r>
            <a:rPr lang="zh-CN" altLang="en-US" sz="2400" kern="1200" dirty="0"/>
            <a:t>实战</a:t>
          </a:r>
        </a:p>
      </dsp:txBody>
      <dsp:txXfrm>
        <a:off x="2139652" y="143536"/>
        <a:ext cx="1710531" cy="855265"/>
      </dsp:txXfrm>
    </dsp:sp>
    <dsp:sp modelId="{FE306F23-DF60-48A9-B58C-63F5BF6096CE}">
      <dsp:nvSpPr>
        <dsp:cNvPr id="0" name=""/>
        <dsp:cNvSpPr/>
      </dsp:nvSpPr>
      <dsp:spPr>
        <a:xfrm>
          <a:off x="2310705" y="998802"/>
          <a:ext cx="171053" cy="641449"/>
        </a:xfrm>
        <a:custGeom>
          <a:avLst/>
          <a:gdLst/>
          <a:ahLst/>
          <a:cxnLst/>
          <a:rect l="0" t="0" r="0" b="0"/>
          <a:pathLst>
            <a:path>
              <a:moveTo>
                <a:pt x="0" y="0"/>
              </a:moveTo>
              <a:lnTo>
                <a:pt x="0" y="641449"/>
              </a:lnTo>
              <a:lnTo>
                <a:pt x="171053" y="64144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9A9467-4B43-46E2-8A4A-1DD8284DE72B}">
      <dsp:nvSpPr>
        <dsp:cNvPr id="0" name=""/>
        <dsp:cNvSpPr/>
      </dsp:nvSpPr>
      <dsp:spPr>
        <a:xfrm>
          <a:off x="2481758" y="1212618"/>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所在赛区的</a:t>
          </a:r>
          <a:r>
            <a:rPr lang="en-US" altLang="zh-CN" sz="1400" kern="1200">
              <a:latin typeface="等线" panose="020F0502020204030204"/>
              <a:ea typeface="等线" panose="02010600030101010101" pitchFamily="2" charset="-122"/>
              <a:cs typeface="+mn-cs"/>
            </a:rPr>
            <a:t>eBay</a:t>
          </a:r>
          <a:r>
            <a:rPr lang="zh-CN" altLang="en-US" sz="1400" kern="1200">
              <a:latin typeface="等线" panose="020F0502020204030204"/>
              <a:ea typeface="等线" panose="02010600030101010101" pitchFamily="2" charset="-122"/>
              <a:cs typeface="+mn-cs"/>
            </a:rPr>
            <a:t>参赛团队的成绩晋级实践赛</a:t>
          </a:r>
          <a:endParaRPr lang="zh-CN" altLang="en-US" sz="1400" kern="1200" dirty="0">
            <a:latin typeface="等线" panose="020F0502020204030204"/>
            <a:ea typeface="等线" panose="02010600030101010101" pitchFamily="2" charset="-122"/>
            <a:cs typeface="+mn-cs"/>
          </a:endParaRPr>
        </a:p>
      </dsp:txBody>
      <dsp:txXfrm>
        <a:off x="2481758" y="1212618"/>
        <a:ext cx="1368424" cy="855265"/>
      </dsp:txXfrm>
    </dsp:sp>
    <dsp:sp modelId="{B4E92FA9-AB46-4BF7-A76C-A3000AD9E28F}">
      <dsp:nvSpPr>
        <dsp:cNvPr id="0" name=""/>
        <dsp:cNvSpPr/>
      </dsp:nvSpPr>
      <dsp:spPr>
        <a:xfrm>
          <a:off x="2310705" y="998802"/>
          <a:ext cx="171053" cy="1710531"/>
        </a:xfrm>
        <a:custGeom>
          <a:avLst/>
          <a:gdLst/>
          <a:ahLst/>
          <a:cxnLst/>
          <a:rect l="0" t="0" r="0" b="0"/>
          <a:pathLst>
            <a:path>
              <a:moveTo>
                <a:pt x="0" y="0"/>
              </a:moveTo>
              <a:lnTo>
                <a:pt x="0" y="1710531"/>
              </a:lnTo>
              <a:lnTo>
                <a:pt x="171053" y="171053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DD91B5-DE2A-46B2-8068-949B2EA40813}">
      <dsp:nvSpPr>
        <dsp:cNvPr id="0" name=""/>
        <dsp:cNvSpPr/>
      </dsp:nvSpPr>
      <dsp:spPr>
        <a:xfrm>
          <a:off x="2481758" y="2281700"/>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真实实战</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推荐</a:t>
          </a:r>
          <a:r>
            <a:rPr lang="en-US" altLang="zh-CN" sz="1400" kern="1200" dirty="0">
              <a:latin typeface="等线" panose="020F0502020204030204"/>
              <a:ea typeface="等线" panose="02010600030101010101" pitchFamily="2" charset="-122"/>
              <a:cs typeface="+mn-cs"/>
            </a:rPr>
            <a:t>100</a:t>
          </a:r>
          <a:r>
            <a:rPr lang="zh-CN" altLang="en-US" sz="1400" kern="1200" dirty="0">
              <a:latin typeface="等线" panose="020F0502020204030204"/>
              <a:ea typeface="等线" panose="02010600030101010101" pitchFamily="2" charset="-122"/>
              <a:cs typeface="+mn-cs"/>
            </a:rPr>
            <a:t>支左右</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第二阶实践比赛</a:t>
          </a:r>
          <a:r>
            <a:rPr lang="en-US" altLang="zh-CN" sz="1400" b="1" kern="1200" dirty="0">
              <a:solidFill>
                <a:srgbClr val="C00000"/>
              </a:solidFill>
              <a:latin typeface="等线" panose="020F0502020204030204"/>
              <a:ea typeface="等线" panose="02010600030101010101" pitchFamily="2" charset="-122"/>
              <a:cs typeface="+mn-cs"/>
            </a:rPr>
            <a:t>4.16-5.15</a:t>
          </a:r>
          <a:endParaRPr lang="zh-CN" altLang="en-US" sz="1400" kern="1200" dirty="0">
            <a:solidFill>
              <a:srgbClr val="C00000"/>
            </a:solidFill>
            <a:latin typeface="等线" panose="020F0502020204030204"/>
            <a:ea typeface="等线" panose="02010600030101010101" pitchFamily="2" charset="-122"/>
            <a:cs typeface="+mn-cs"/>
          </a:endParaRPr>
        </a:p>
      </dsp:txBody>
      <dsp:txXfrm>
        <a:off x="2481758" y="2281700"/>
        <a:ext cx="1368424" cy="855265"/>
      </dsp:txXfrm>
    </dsp:sp>
    <dsp:sp modelId="{81F65DB3-D160-4DEE-9CEF-E97B613CDA75}">
      <dsp:nvSpPr>
        <dsp:cNvPr id="0" name=""/>
        <dsp:cNvSpPr/>
      </dsp:nvSpPr>
      <dsp:spPr>
        <a:xfrm>
          <a:off x="2310705" y="998802"/>
          <a:ext cx="171053" cy="2779613"/>
        </a:xfrm>
        <a:custGeom>
          <a:avLst/>
          <a:gdLst/>
          <a:ahLst/>
          <a:cxnLst/>
          <a:rect l="0" t="0" r="0" b="0"/>
          <a:pathLst>
            <a:path>
              <a:moveTo>
                <a:pt x="0" y="0"/>
              </a:moveTo>
              <a:lnTo>
                <a:pt x="0" y="2779613"/>
              </a:lnTo>
              <a:lnTo>
                <a:pt x="171053" y="277961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DDD8E93-EFFE-4F03-84D6-F0C6F8D3BCF9}">
      <dsp:nvSpPr>
        <dsp:cNvPr id="0" name=""/>
        <dsp:cNvSpPr/>
      </dsp:nvSpPr>
      <dsp:spPr>
        <a:xfrm>
          <a:off x="2481758" y="3350782"/>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真实实战成绩</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组委会下达指标，晋级</a:t>
          </a:r>
          <a:r>
            <a:rPr lang="en-US" altLang="zh-CN" sz="1400" b="1" kern="1200" dirty="0">
              <a:solidFill>
                <a:srgbClr val="C00000"/>
              </a:solidFill>
              <a:latin typeface="等线" panose="020F0502020204030204"/>
              <a:ea typeface="等线" panose="02010600030101010101" pitchFamily="2" charset="-122"/>
              <a:cs typeface="+mn-cs"/>
            </a:rPr>
            <a:t>5.16-6.15</a:t>
          </a:r>
          <a:endParaRPr lang="zh-CN" altLang="en-US" sz="1400" kern="1200" dirty="0">
            <a:solidFill>
              <a:srgbClr val="C00000"/>
            </a:solidFill>
            <a:latin typeface="等线" panose="020F0502020204030204"/>
            <a:ea typeface="等线" panose="02010600030101010101" pitchFamily="2" charset="-122"/>
            <a:cs typeface="+mn-cs"/>
          </a:endParaRPr>
        </a:p>
      </dsp:txBody>
      <dsp:txXfrm>
        <a:off x="2481758" y="3350782"/>
        <a:ext cx="1368424" cy="855265"/>
      </dsp:txXfrm>
    </dsp:sp>
    <dsp:sp modelId="{E0D4075A-3D98-4D7A-94C4-E46BA79C697F}">
      <dsp:nvSpPr>
        <dsp:cNvPr id="0" name=""/>
        <dsp:cNvSpPr/>
      </dsp:nvSpPr>
      <dsp:spPr>
        <a:xfrm>
          <a:off x="2310705" y="998802"/>
          <a:ext cx="171053" cy="3848695"/>
        </a:xfrm>
        <a:custGeom>
          <a:avLst/>
          <a:gdLst/>
          <a:ahLst/>
          <a:cxnLst/>
          <a:rect l="0" t="0" r="0" b="0"/>
          <a:pathLst>
            <a:path>
              <a:moveTo>
                <a:pt x="0" y="0"/>
              </a:moveTo>
              <a:lnTo>
                <a:pt x="0" y="3848695"/>
              </a:lnTo>
              <a:lnTo>
                <a:pt x="171053" y="384869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479C191-58BC-48F3-A16E-660D144CC820}">
      <dsp:nvSpPr>
        <dsp:cNvPr id="0" name=""/>
        <dsp:cNvSpPr/>
      </dsp:nvSpPr>
      <dsp:spPr>
        <a:xfrm>
          <a:off x="2481758" y="4419864"/>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复盘分析报告</a:t>
          </a:r>
          <a:endParaRPr lang="en-US" altLang="zh-CN" sz="1400" kern="1200">
            <a:latin typeface="等线" panose="020F0502020204030204"/>
            <a:ea typeface="等线" panose="02010600030101010101" pitchFamily="2" charset="-122"/>
            <a:cs typeface="+mn-cs"/>
          </a:endParaRP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实战成绩</a:t>
          </a:r>
          <a:r>
            <a:rPr lang="en-US" altLang="zh-CN" sz="1400" kern="1200">
              <a:latin typeface="等线" panose="020F0502020204030204"/>
              <a:ea typeface="等线" panose="02010600030101010101" pitchFamily="2" charset="-122"/>
              <a:cs typeface="+mn-cs"/>
            </a:rPr>
            <a:t>50%</a:t>
          </a: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路演答辩</a:t>
          </a:r>
          <a:r>
            <a:rPr lang="en-US" altLang="zh-CN" sz="1400" kern="1200">
              <a:latin typeface="等线" panose="020F0502020204030204"/>
              <a:ea typeface="等线" panose="02010600030101010101" pitchFamily="2" charset="-122"/>
              <a:cs typeface="+mn-cs"/>
            </a:rPr>
            <a:t>50%</a:t>
          </a:r>
          <a:endParaRPr lang="zh-CN" altLang="en-US" sz="1400" kern="1200" dirty="0">
            <a:latin typeface="等线" panose="020F0502020204030204"/>
            <a:ea typeface="等线" panose="02010600030101010101" pitchFamily="2" charset="-122"/>
            <a:cs typeface="+mn-cs"/>
          </a:endParaRPr>
        </a:p>
      </dsp:txBody>
      <dsp:txXfrm>
        <a:off x="2481758" y="4419864"/>
        <a:ext cx="1368424" cy="855265"/>
      </dsp:txXfrm>
    </dsp:sp>
    <dsp:sp modelId="{6B1E4C70-95C4-4138-9071-90EF153692A1}">
      <dsp:nvSpPr>
        <dsp:cNvPr id="0" name=""/>
        <dsp:cNvSpPr/>
      </dsp:nvSpPr>
      <dsp:spPr>
        <a:xfrm>
          <a:off x="4277816" y="143536"/>
          <a:ext cx="1710531" cy="85526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a:t>直播实战</a:t>
          </a:r>
        </a:p>
      </dsp:txBody>
      <dsp:txXfrm>
        <a:off x="4277816" y="143536"/>
        <a:ext cx="1710531" cy="855265"/>
      </dsp:txXfrm>
    </dsp:sp>
    <dsp:sp modelId="{59908109-2478-48BB-A213-5225EA09CD19}">
      <dsp:nvSpPr>
        <dsp:cNvPr id="0" name=""/>
        <dsp:cNvSpPr/>
      </dsp:nvSpPr>
      <dsp:spPr>
        <a:xfrm>
          <a:off x="4448869" y="998802"/>
          <a:ext cx="171053" cy="641449"/>
        </a:xfrm>
        <a:custGeom>
          <a:avLst/>
          <a:gdLst/>
          <a:ahLst/>
          <a:cxnLst/>
          <a:rect l="0" t="0" r="0" b="0"/>
          <a:pathLst>
            <a:path>
              <a:moveTo>
                <a:pt x="0" y="0"/>
              </a:moveTo>
              <a:lnTo>
                <a:pt x="0" y="641449"/>
              </a:lnTo>
              <a:lnTo>
                <a:pt x="171053" y="64144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1920F8-101A-43A1-A72A-D02723CF9D6C}">
      <dsp:nvSpPr>
        <dsp:cNvPr id="0" name=""/>
        <dsp:cNvSpPr/>
      </dsp:nvSpPr>
      <dsp:spPr>
        <a:xfrm>
          <a:off x="4619922" y="1212618"/>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所在赛区的直播实战参赛团队成绩晋级实践赛</a:t>
          </a:r>
          <a:endParaRPr lang="zh-CN" altLang="en-US" sz="1400" kern="1200" dirty="0">
            <a:latin typeface="等线" panose="020F0502020204030204"/>
            <a:ea typeface="等线" panose="02010600030101010101" pitchFamily="2" charset="-122"/>
            <a:cs typeface="+mn-cs"/>
          </a:endParaRPr>
        </a:p>
      </dsp:txBody>
      <dsp:txXfrm>
        <a:off x="4619922" y="1212618"/>
        <a:ext cx="1368424" cy="855265"/>
      </dsp:txXfrm>
    </dsp:sp>
    <dsp:sp modelId="{32D197E1-B8D9-46AD-B936-1BD822FD31BC}">
      <dsp:nvSpPr>
        <dsp:cNvPr id="0" name=""/>
        <dsp:cNvSpPr/>
      </dsp:nvSpPr>
      <dsp:spPr>
        <a:xfrm>
          <a:off x="4448869" y="998802"/>
          <a:ext cx="171053" cy="1710531"/>
        </a:xfrm>
        <a:custGeom>
          <a:avLst/>
          <a:gdLst/>
          <a:ahLst/>
          <a:cxnLst/>
          <a:rect l="0" t="0" r="0" b="0"/>
          <a:pathLst>
            <a:path>
              <a:moveTo>
                <a:pt x="0" y="0"/>
              </a:moveTo>
              <a:lnTo>
                <a:pt x="0" y="1710531"/>
              </a:lnTo>
              <a:lnTo>
                <a:pt x="171053" y="171053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566F7D-FB3A-48E5-95CB-5F0ECC7074EF}">
      <dsp:nvSpPr>
        <dsp:cNvPr id="0" name=""/>
        <dsp:cNvSpPr/>
      </dsp:nvSpPr>
      <dsp:spPr>
        <a:xfrm>
          <a:off x="4619922" y="2281700"/>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模拟直播</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推荐</a:t>
          </a:r>
          <a:r>
            <a:rPr lang="en-US" altLang="zh-CN" sz="1400" kern="1200" dirty="0">
              <a:latin typeface="等线" panose="020F0502020204030204"/>
              <a:ea typeface="等线" panose="02010600030101010101" pitchFamily="2" charset="-122"/>
              <a:cs typeface="+mn-cs"/>
            </a:rPr>
            <a:t>100</a:t>
          </a:r>
          <a:r>
            <a:rPr lang="zh-CN" altLang="en-US" sz="1400" kern="1200" dirty="0">
              <a:latin typeface="等线" panose="020F0502020204030204"/>
              <a:ea typeface="等线" panose="02010600030101010101" pitchFamily="2" charset="-122"/>
              <a:cs typeface="+mn-cs"/>
            </a:rPr>
            <a:t>支左右</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第二阶实践比赛</a:t>
          </a:r>
          <a:r>
            <a:rPr lang="en-US" altLang="zh-CN" sz="1400" b="1" kern="1200" dirty="0">
              <a:solidFill>
                <a:srgbClr val="C00000"/>
              </a:solidFill>
              <a:latin typeface="等线" panose="020F0502020204030204"/>
              <a:ea typeface="等线" panose="02010600030101010101" pitchFamily="2" charset="-122"/>
              <a:cs typeface="+mn-cs"/>
            </a:rPr>
            <a:t>4.16-5.15</a:t>
          </a:r>
          <a:endParaRPr lang="zh-CN" altLang="en-US" sz="1400" kern="1200" dirty="0">
            <a:solidFill>
              <a:srgbClr val="C00000"/>
            </a:solidFill>
            <a:latin typeface="等线" panose="020F0502020204030204"/>
            <a:ea typeface="等线" panose="02010600030101010101" pitchFamily="2" charset="-122"/>
            <a:cs typeface="+mn-cs"/>
          </a:endParaRPr>
        </a:p>
      </dsp:txBody>
      <dsp:txXfrm>
        <a:off x="4619922" y="2281700"/>
        <a:ext cx="1368424" cy="855265"/>
      </dsp:txXfrm>
    </dsp:sp>
    <dsp:sp modelId="{DE36F911-0C67-443E-869D-E209C23EB917}">
      <dsp:nvSpPr>
        <dsp:cNvPr id="0" name=""/>
        <dsp:cNvSpPr/>
      </dsp:nvSpPr>
      <dsp:spPr>
        <a:xfrm>
          <a:off x="4448869" y="998802"/>
          <a:ext cx="171053" cy="2779613"/>
        </a:xfrm>
        <a:custGeom>
          <a:avLst/>
          <a:gdLst/>
          <a:ahLst/>
          <a:cxnLst/>
          <a:rect l="0" t="0" r="0" b="0"/>
          <a:pathLst>
            <a:path>
              <a:moveTo>
                <a:pt x="0" y="0"/>
              </a:moveTo>
              <a:lnTo>
                <a:pt x="0" y="2779613"/>
              </a:lnTo>
              <a:lnTo>
                <a:pt x="171053" y="277961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35A5B6-3957-4CFB-8865-EF28265D7C60}">
      <dsp:nvSpPr>
        <dsp:cNvPr id="0" name=""/>
        <dsp:cNvSpPr/>
      </dsp:nvSpPr>
      <dsp:spPr>
        <a:xfrm>
          <a:off x="4619922" y="3350782"/>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真实直播成绩</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组委会下达指标，晋级</a:t>
          </a:r>
          <a:r>
            <a:rPr lang="en-US" altLang="zh-CN" sz="1400" b="1" kern="1200" dirty="0">
              <a:solidFill>
                <a:srgbClr val="C00000"/>
              </a:solidFill>
              <a:latin typeface="等线" panose="020F0502020204030204"/>
              <a:ea typeface="等线" panose="02010600030101010101" pitchFamily="2" charset="-122"/>
              <a:cs typeface="+mn-cs"/>
            </a:rPr>
            <a:t>5.16-6.15</a:t>
          </a:r>
          <a:endParaRPr lang="zh-CN" altLang="en-US" sz="1400" kern="1200" dirty="0">
            <a:latin typeface="等线" panose="020F0502020204030204"/>
            <a:ea typeface="等线" panose="02010600030101010101" pitchFamily="2" charset="-122"/>
            <a:cs typeface="+mn-cs"/>
          </a:endParaRPr>
        </a:p>
      </dsp:txBody>
      <dsp:txXfrm>
        <a:off x="4619922" y="3350782"/>
        <a:ext cx="1368424" cy="855265"/>
      </dsp:txXfrm>
    </dsp:sp>
    <dsp:sp modelId="{FB93A3B8-1A31-4CFC-BD33-0A0875AEB044}">
      <dsp:nvSpPr>
        <dsp:cNvPr id="0" name=""/>
        <dsp:cNvSpPr/>
      </dsp:nvSpPr>
      <dsp:spPr>
        <a:xfrm>
          <a:off x="4448869" y="998802"/>
          <a:ext cx="171053" cy="3848695"/>
        </a:xfrm>
        <a:custGeom>
          <a:avLst/>
          <a:gdLst/>
          <a:ahLst/>
          <a:cxnLst/>
          <a:rect l="0" t="0" r="0" b="0"/>
          <a:pathLst>
            <a:path>
              <a:moveTo>
                <a:pt x="0" y="0"/>
              </a:moveTo>
              <a:lnTo>
                <a:pt x="0" y="3848695"/>
              </a:lnTo>
              <a:lnTo>
                <a:pt x="171053" y="384869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42F1EB-DF79-4062-9985-F0A2A1EA266B}">
      <dsp:nvSpPr>
        <dsp:cNvPr id="0" name=""/>
        <dsp:cNvSpPr/>
      </dsp:nvSpPr>
      <dsp:spPr>
        <a:xfrm>
          <a:off x="4619922" y="4419864"/>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复盘分析报告</a:t>
          </a:r>
          <a:endParaRPr lang="en-US" altLang="zh-CN" sz="1400" kern="1200">
            <a:latin typeface="等线" panose="020F0502020204030204"/>
            <a:ea typeface="等线" panose="02010600030101010101" pitchFamily="2" charset="-122"/>
            <a:cs typeface="+mn-cs"/>
          </a:endParaRP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路演答辩</a:t>
          </a:r>
          <a:r>
            <a:rPr lang="en-US" altLang="zh-CN" sz="1400" kern="1200">
              <a:latin typeface="等线" panose="020F0502020204030204"/>
              <a:ea typeface="等线" panose="02010600030101010101" pitchFamily="2" charset="-122"/>
              <a:cs typeface="+mn-cs"/>
            </a:rPr>
            <a:t>100%</a:t>
          </a:r>
          <a:endParaRPr lang="zh-CN" altLang="en-US" sz="1400" kern="1200" dirty="0">
            <a:latin typeface="等线" panose="020F0502020204030204"/>
            <a:ea typeface="等线" panose="02010600030101010101" pitchFamily="2" charset="-122"/>
            <a:cs typeface="+mn-cs"/>
          </a:endParaRPr>
        </a:p>
      </dsp:txBody>
      <dsp:txXfrm>
        <a:off x="4619922" y="4419864"/>
        <a:ext cx="1368424" cy="855265"/>
      </dsp:txXfrm>
    </dsp:sp>
    <dsp:sp modelId="{76847DEA-EF15-4A02-804F-0647B2FEBC70}">
      <dsp:nvSpPr>
        <dsp:cNvPr id="0" name=""/>
        <dsp:cNvSpPr/>
      </dsp:nvSpPr>
      <dsp:spPr>
        <a:xfrm>
          <a:off x="6415980" y="143536"/>
          <a:ext cx="1710531" cy="85526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zh-CN" altLang="en-US" sz="2400" kern="1200" dirty="0"/>
            <a:t>独立站实战</a:t>
          </a:r>
        </a:p>
      </dsp:txBody>
      <dsp:txXfrm>
        <a:off x="6415980" y="143536"/>
        <a:ext cx="1710531" cy="855265"/>
      </dsp:txXfrm>
    </dsp:sp>
    <dsp:sp modelId="{356DFB06-6100-4D6F-918B-964CEDF5A564}">
      <dsp:nvSpPr>
        <dsp:cNvPr id="0" name=""/>
        <dsp:cNvSpPr/>
      </dsp:nvSpPr>
      <dsp:spPr>
        <a:xfrm>
          <a:off x="6587033" y="998802"/>
          <a:ext cx="171053" cy="641449"/>
        </a:xfrm>
        <a:custGeom>
          <a:avLst/>
          <a:gdLst/>
          <a:ahLst/>
          <a:cxnLst/>
          <a:rect l="0" t="0" r="0" b="0"/>
          <a:pathLst>
            <a:path>
              <a:moveTo>
                <a:pt x="0" y="0"/>
              </a:moveTo>
              <a:lnTo>
                <a:pt x="0" y="641449"/>
              </a:lnTo>
              <a:lnTo>
                <a:pt x="171053" y="64144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152D8E-D972-425D-A153-6348D7703681}">
      <dsp:nvSpPr>
        <dsp:cNvPr id="0" name=""/>
        <dsp:cNvSpPr/>
      </dsp:nvSpPr>
      <dsp:spPr>
        <a:xfrm>
          <a:off x="6758086" y="1212618"/>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所在赛区独立站参赛团队的成绩晋级实践赛</a:t>
          </a:r>
          <a:endParaRPr lang="zh-CN" altLang="en-US" sz="1400" kern="1200" dirty="0">
            <a:latin typeface="等线" panose="020F0502020204030204"/>
            <a:ea typeface="等线" panose="02010600030101010101" pitchFamily="2" charset="-122"/>
            <a:cs typeface="+mn-cs"/>
          </a:endParaRPr>
        </a:p>
      </dsp:txBody>
      <dsp:txXfrm>
        <a:off x="6758086" y="1212618"/>
        <a:ext cx="1368424" cy="855265"/>
      </dsp:txXfrm>
    </dsp:sp>
    <dsp:sp modelId="{B783C4CA-42B4-474A-9937-6D8BAA682A5B}">
      <dsp:nvSpPr>
        <dsp:cNvPr id="0" name=""/>
        <dsp:cNvSpPr/>
      </dsp:nvSpPr>
      <dsp:spPr>
        <a:xfrm>
          <a:off x="6587033" y="998802"/>
          <a:ext cx="171053" cy="1710531"/>
        </a:xfrm>
        <a:custGeom>
          <a:avLst/>
          <a:gdLst/>
          <a:ahLst/>
          <a:cxnLst/>
          <a:rect l="0" t="0" r="0" b="0"/>
          <a:pathLst>
            <a:path>
              <a:moveTo>
                <a:pt x="0" y="0"/>
              </a:moveTo>
              <a:lnTo>
                <a:pt x="0" y="1710531"/>
              </a:lnTo>
              <a:lnTo>
                <a:pt x="171053" y="171053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808558-062C-411E-9F19-309E925BE714}">
      <dsp:nvSpPr>
        <dsp:cNvPr id="0" name=""/>
        <dsp:cNvSpPr/>
      </dsp:nvSpPr>
      <dsp:spPr>
        <a:xfrm>
          <a:off x="6758086" y="2281700"/>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独立站建站</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推荐</a:t>
          </a:r>
          <a:r>
            <a:rPr lang="en-US" altLang="zh-CN" sz="1400" kern="1200" dirty="0">
              <a:latin typeface="等线" panose="020F0502020204030204"/>
              <a:ea typeface="等线" panose="02010600030101010101" pitchFamily="2" charset="-122"/>
              <a:cs typeface="+mn-cs"/>
            </a:rPr>
            <a:t>100</a:t>
          </a:r>
          <a:r>
            <a:rPr lang="zh-CN" altLang="en-US" sz="1400" kern="1200" dirty="0">
              <a:latin typeface="等线" panose="020F0502020204030204"/>
              <a:ea typeface="等线" panose="02010600030101010101" pitchFamily="2" charset="-122"/>
              <a:cs typeface="+mn-cs"/>
            </a:rPr>
            <a:t>支左右</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第二阶实践比赛</a:t>
          </a:r>
          <a:r>
            <a:rPr lang="en-US" altLang="zh-CN" sz="1400" b="1" kern="1200" dirty="0">
              <a:solidFill>
                <a:srgbClr val="C00000"/>
              </a:solidFill>
              <a:latin typeface="等线" panose="020F0502020204030204"/>
              <a:ea typeface="等线" panose="02010600030101010101" pitchFamily="2" charset="-122"/>
              <a:cs typeface="+mn-cs"/>
            </a:rPr>
            <a:t>4.16-5.15</a:t>
          </a:r>
          <a:endParaRPr lang="zh-CN" altLang="en-US" sz="1400" kern="1200" dirty="0">
            <a:solidFill>
              <a:srgbClr val="C00000"/>
            </a:solidFill>
            <a:latin typeface="等线" panose="020F0502020204030204"/>
            <a:ea typeface="等线" panose="02010600030101010101" pitchFamily="2" charset="-122"/>
            <a:cs typeface="+mn-cs"/>
          </a:endParaRPr>
        </a:p>
      </dsp:txBody>
      <dsp:txXfrm>
        <a:off x="6758086" y="2281700"/>
        <a:ext cx="1368424" cy="855265"/>
      </dsp:txXfrm>
    </dsp:sp>
    <dsp:sp modelId="{89101297-FD05-4ED2-B6A5-7B759F424F6D}">
      <dsp:nvSpPr>
        <dsp:cNvPr id="0" name=""/>
        <dsp:cNvSpPr/>
      </dsp:nvSpPr>
      <dsp:spPr>
        <a:xfrm>
          <a:off x="6587033" y="998802"/>
          <a:ext cx="171053" cy="2779613"/>
        </a:xfrm>
        <a:custGeom>
          <a:avLst/>
          <a:gdLst/>
          <a:ahLst/>
          <a:cxnLst/>
          <a:rect l="0" t="0" r="0" b="0"/>
          <a:pathLst>
            <a:path>
              <a:moveTo>
                <a:pt x="0" y="0"/>
              </a:moveTo>
              <a:lnTo>
                <a:pt x="0" y="2779613"/>
              </a:lnTo>
              <a:lnTo>
                <a:pt x="171053" y="277961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C1C78D-AEFC-4C18-9E73-D9110F918374}">
      <dsp:nvSpPr>
        <dsp:cNvPr id="0" name=""/>
        <dsp:cNvSpPr/>
      </dsp:nvSpPr>
      <dsp:spPr>
        <a:xfrm>
          <a:off x="6758086" y="3350782"/>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dirty="0">
              <a:latin typeface="等线" panose="020F0502020204030204"/>
              <a:ea typeface="等线" panose="02010600030101010101" pitchFamily="2" charset="-122"/>
              <a:cs typeface="+mn-cs"/>
            </a:rPr>
            <a:t>两阶段成绩</a:t>
          </a:r>
          <a:r>
            <a:rPr lang="en-US" altLang="zh-CN" sz="1400" kern="1200" dirty="0">
              <a:latin typeface="等线" panose="020F0502020204030204"/>
              <a:ea typeface="等线" panose="02010600030101010101" pitchFamily="2" charset="-122"/>
              <a:cs typeface="+mn-cs"/>
            </a:rPr>
            <a:t>+</a:t>
          </a:r>
          <a:r>
            <a:rPr lang="zh-CN" altLang="en-US" sz="1400" kern="1200" dirty="0">
              <a:latin typeface="等线" panose="020F0502020204030204"/>
              <a:ea typeface="等线" panose="02010600030101010101" pitchFamily="2" charset="-122"/>
              <a:cs typeface="+mn-cs"/>
            </a:rPr>
            <a:t>组委会下达指标，晋级</a:t>
          </a:r>
          <a:r>
            <a:rPr lang="en-US" altLang="zh-CN" sz="1400" b="1" kern="1200" dirty="0">
              <a:solidFill>
                <a:srgbClr val="C00000"/>
              </a:solidFill>
              <a:latin typeface="等线" panose="020F0502020204030204"/>
              <a:ea typeface="等线" panose="02010600030101010101" pitchFamily="2" charset="-122"/>
              <a:cs typeface="+mn-cs"/>
            </a:rPr>
            <a:t>5.16-6.15</a:t>
          </a:r>
          <a:endParaRPr lang="zh-CN" altLang="en-US" sz="1400" kern="1200" dirty="0">
            <a:latin typeface="等线" panose="020F0502020204030204"/>
            <a:ea typeface="等线" panose="02010600030101010101" pitchFamily="2" charset="-122"/>
            <a:cs typeface="+mn-cs"/>
          </a:endParaRPr>
        </a:p>
      </dsp:txBody>
      <dsp:txXfrm>
        <a:off x="6758086" y="3350782"/>
        <a:ext cx="1368424" cy="855265"/>
      </dsp:txXfrm>
    </dsp:sp>
    <dsp:sp modelId="{DCCE40E1-1136-4A6A-853F-FBDAC358D505}">
      <dsp:nvSpPr>
        <dsp:cNvPr id="0" name=""/>
        <dsp:cNvSpPr/>
      </dsp:nvSpPr>
      <dsp:spPr>
        <a:xfrm>
          <a:off x="6587033" y="998802"/>
          <a:ext cx="171053" cy="3848695"/>
        </a:xfrm>
        <a:custGeom>
          <a:avLst/>
          <a:gdLst/>
          <a:ahLst/>
          <a:cxnLst/>
          <a:rect l="0" t="0" r="0" b="0"/>
          <a:pathLst>
            <a:path>
              <a:moveTo>
                <a:pt x="0" y="0"/>
              </a:moveTo>
              <a:lnTo>
                <a:pt x="0" y="3848695"/>
              </a:lnTo>
              <a:lnTo>
                <a:pt x="171053" y="3848695"/>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AEA373-10A2-435E-80FA-B3A94314D656}">
      <dsp:nvSpPr>
        <dsp:cNvPr id="0" name=""/>
        <dsp:cNvSpPr/>
      </dsp:nvSpPr>
      <dsp:spPr>
        <a:xfrm>
          <a:off x="6758086" y="4419864"/>
          <a:ext cx="1368424" cy="85526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复盘分析报告</a:t>
          </a:r>
          <a:endParaRPr lang="en-US" altLang="zh-CN" sz="1400" kern="1200">
            <a:latin typeface="等线" panose="020F0502020204030204"/>
            <a:ea typeface="等线" panose="02010600030101010101" pitchFamily="2" charset="-122"/>
            <a:cs typeface="+mn-cs"/>
          </a:endParaRPr>
        </a:p>
        <a:p>
          <a:pPr marL="0" lvl="0" indent="0" algn="l" defTabSz="622300">
            <a:lnSpc>
              <a:spcPct val="90000"/>
            </a:lnSpc>
            <a:spcBef>
              <a:spcPct val="0"/>
            </a:spcBef>
            <a:spcAft>
              <a:spcPct val="35000"/>
            </a:spcAft>
            <a:buNone/>
          </a:pPr>
          <a:r>
            <a:rPr lang="zh-CN" altLang="en-US" sz="1400" kern="1200">
              <a:latin typeface="等线" panose="020F0502020204030204"/>
              <a:ea typeface="等线" panose="02010600030101010101" pitchFamily="2" charset="-122"/>
              <a:cs typeface="+mn-cs"/>
            </a:rPr>
            <a:t>路演答辩</a:t>
          </a:r>
          <a:r>
            <a:rPr lang="en-US" altLang="zh-CN" sz="1400" kern="1200">
              <a:latin typeface="等线" panose="020F0502020204030204"/>
              <a:ea typeface="等线" panose="02010600030101010101" pitchFamily="2" charset="-122"/>
              <a:cs typeface="+mn-cs"/>
            </a:rPr>
            <a:t>100%</a:t>
          </a:r>
          <a:endParaRPr lang="zh-CN" altLang="en-US" sz="1400" kern="1200" dirty="0">
            <a:latin typeface="等线" panose="020F0502020204030204"/>
            <a:ea typeface="等线" panose="02010600030101010101" pitchFamily="2" charset="-122"/>
            <a:cs typeface="+mn-cs"/>
          </a:endParaRPr>
        </a:p>
      </dsp:txBody>
      <dsp:txXfrm>
        <a:off x="6758086" y="4419864"/>
        <a:ext cx="1368424" cy="85526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1F31AAD-6B81-4F7C-A40F-4FFD0708DF19}">
      <dsp:nvSpPr>
        <dsp:cNvPr id="0" name=""/>
        <dsp:cNvSpPr/>
      </dsp:nvSpPr>
      <dsp:spPr>
        <a:xfrm>
          <a:off x="0" y="705304"/>
          <a:ext cx="2082800" cy="7241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altLang="zh-CN" sz="1400" b="1" kern="1200" dirty="0"/>
            <a:t>2022.3.15-2022.4.15</a:t>
          </a:r>
        </a:p>
        <a:p>
          <a:pPr lvl="0" algn="ctr" defTabSz="622300">
            <a:lnSpc>
              <a:spcPct val="90000"/>
            </a:lnSpc>
            <a:spcBef>
              <a:spcPct val="0"/>
            </a:spcBef>
            <a:spcAft>
              <a:spcPct val="35000"/>
            </a:spcAft>
          </a:pPr>
          <a:r>
            <a:rPr lang="zh-CN" altLang="en-US" sz="1900" kern="1200" dirty="0"/>
            <a:t>理论赛</a:t>
          </a:r>
        </a:p>
      </dsp:txBody>
      <dsp:txXfrm>
        <a:off x="0" y="705304"/>
        <a:ext cx="2082800" cy="724167"/>
      </dsp:txXfrm>
    </dsp:sp>
    <dsp:sp modelId="{8E197458-0AAE-47CB-844A-0203A8616748}">
      <dsp:nvSpPr>
        <dsp:cNvPr id="0" name=""/>
        <dsp:cNvSpPr/>
      </dsp:nvSpPr>
      <dsp:spPr>
        <a:xfrm>
          <a:off x="0" y="1672030"/>
          <a:ext cx="2082800" cy="77291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altLang="zh-CN" sz="1400" kern="1200" dirty="0"/>
            <a:t>2022.4.16-</a:t>
          </a:r>
        </a:p>
        <a:p>
          <a:pPr lvl="0" algn="ctr" defTabSz="622300">
            <a:lnSpc>
              <a:spcPct val="90000"/>
            </a:lnSpc>
            <a:spcBef>
              <a:spcPct val="0"/>
            </a:spcBef>
            <a:spcAft>
              <a:spcPct val="35000"/>
            </a:spcAft>
          </a:pPr>
          <a:r>
            <a:rPr lang="zh-CN" altLang="en-US" sz="2000" kern="1200" dirty="0"/>
            <a:t>实践赛第一阶</a:t>
          </a:r>
        </a:p>
      </dsp:txBody>
      <dsp:txXfrm>
        <a:off x="0" y="1672030"/>
        <a:ext cx="2082800" cy="772917"/>
      </dsp:txXfrm>
    </dsp:sp>
    <dsp:sp modelId="{F4A7B6B8-E42E-4167-97B3-3E24006FB89B}">
      <dsp:nvSpPr>
        <dsp:cNvPr id="0" name=""/>
        <dsp:cNvSpPr/>
      </dsp:nvSpPr>
      <dsp:spPr>
        <a:xfrm>
          <a:off x="0" y="2760022"/>
          <a:ext cx="2082800" cy="73489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altLang="zh-CN" sz="1400" kern="1200" dirty="0"/>
            <a:t>-2022.6.15</a:t>
          </a:r>
        </a:p>
        <a:p>
          <a:pPr lvl="0" algn="ctr" defTabSz="622300">
            <a:lnSpc>
              <a:spcPct val="90000"/>
            </a:lnSpc>
            <a:spcBef>
              <a:spcPct val="0"/>
            </a:spcBef>
            <a:spcAft>
              <a:spcPct val="35000"/>
            </a:spcAft>
          </a:pPr>
          <a:r>
            <a:rPr lang="zh-CN" altLang="en-US" sz="2000" kern="1200" dirty="0"/>
            <a:t>实践赛第二阶</a:t>
          </a:r>
        </a:p>
      </dsp:txBody>
      <dsp:txXfrm>
        <a:off x="0" y="2760022"/>
        <a:ext cx="2082800" cy="734890"/>
      </dsp:txXfrm>
    </dsp:sp>
    <dsp:sp modelId="{63422E99-1D92-48D6-9EC1-508F9C5E307E}">
      <dsp:nvSpPr>
        <dsp:cNvPr id="0" name=""/>
        <dsp:cNvSpPr/>
      </dsp:nvSpPr>
      <dsp:spPr>
        <a:xfrm>
          <a:off x="0" y="3710993"/>
          <a:ext cx="2082800" cy="7816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altLang="zh-CN" sz="1400" kern="1200"/>
            <a:t>2022.7.1-2022.7.10</a:t>
          </a:r>
        </a:p>
        <a:p>
          <a:pPr lvl="0" algn="ctr" defTabSz="622300">
            <a:lnSpc>
              <a:spcPct val="90000"/>
            </a:lnSpc>
            <a:spcBef>
              <a:spcPct val="0"/>
            </a:spcBef>
            <a:spcAft>
              <a:spcPct val="35000"/>
            </a:spcAft>
          </a:pPr>
          <a:r>
            <a:rPr lang="zh-CN" altLang="en-US" sz="2000" kern="1200">
              <a:latin typeface="等线" panose="020F0502020204030204"/>
              <a:ea typeface="等线" panose="02010600030101010101" pitchFamily="2" charset="-122"/>
              <a:cs typeface="+mn-cs"/>
            </a:rPr>
            <a:t>综合赛</a:t>
          </a:r>
          <a:endParaRPr lang="zh-CN" altLang="en-US" sz="2000" kern="1200" dirty="0">
            <a:latin typeface="等线" panose="020F0502020204030204"/>
            <a:ea typeface="等线" panose="02010600030101010101" pitchFamily="2" charset="-122"/>
            <a:cs typeface="+mn-cs"/>
          </a:endParaRPr>
        </a:p>
      </dsp:txBody>
      <dsp:txXfrm>
        <a:off x="0" y="3710993"/>
        <a:ext cx="2082800" cy="781615"/>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F3FCD0-90BC-49E2-9CC5-6FEF603C6468}" type="datetimeFigureOut">
              <a:rPr lang="zh-CN" altLang="en-US" smtClean="0"/>
              <a:pPr/>
              <a:t>2021/12/20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CE6AC1-5963-4288-8E2E-88C762EE09A3}" type="slidenum">
              <a:rPr lang="zh-CN" altLang="en-US" smtClean="0"/>
              <a:pPr/>
              <a:t>‹#›</a:t>
            </a:fld>
            <a:endParaRPr lang="zh-CN" altLang="en-US"/>
          </a:p>
        </p:txBody>
      </p:sp>
    </p:spTree>
    <p:extLst>
      <p:ext uri="{BB962C8B-B14F-4D97-AF65-F5344CB8AC3E}">
        <p14:creationId xmlns:p14="http://schemas.microsoft.com/office/powerpoint/2010/main" xmlns="" val="1229108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BACE6AC1-5963-4288-8E2E-88C762EE09A3}" type="slidenum">
              <a:rPr lang="zh-CN" altLang="en-US" smtClean="0"/>
              <a:pPr/>
              <a:t>9</a:t>
            </a:fld>
            <a:endParaRPr lang="zh-CN" altLang="en-US"/>
          </a:p>
        </p:txBody>
      </p:sp>
    </p:spTree>
    <p:extLst>
      <p:ext uri="{BB962C8B-B14F-4D97-AF65-F5344CB8AC3E}">
        <p14:creationId xmlns:p14="http://schemas.microsoft.com/office/powerpoint/2010/main" xmlns="" val="177753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93A4124-7C7F-4B12-827D-3470A42E33BB}"/>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xmlns="" id="{0DCB5090-37FE-4CAE-944C-1BDA509A2B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xmlns="" id="{C798EA5B-B7C1-4BC1-A82B-2CDCDEE4E3E1}"/>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5" name="页脚占位符 4">
            <a:extLst>
              <a:ext uri="{FF2B5EF4-FFF2-40B4-BE49-F238E27FC236}">
                <a16:creationId xmlns:a16="http://schemas.microsoft.com/office/drawing/2014/main" xmlns="" id="{CEF2AA96-C017-4A7F-9E25-5DA0A7EEBA0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3D941CF5-2D25-4675-8B25-A789027C86FC}"/>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312831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75316F2-7575-4167-B4CF-FABBC8934CC6}"/>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xmlns="" id="{80C0260B-6F67-4228-8333-1C0EA8C43C6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8093DBC6-26BC-4FF6-8643-712F46FECFF7}"/>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5" name="页脚占位符 4">
            <a:extLst>
              <a:ext uri="{FF2B5EF4-FFF2-40B4-BE49-F238E27FC236}">
                <a16:creationId xmlns:a16="http://schemas.microsoft.com/office/drawing/2014/main" xmlns="" id="{471BDE49-5125-4375-B3B7-D0355E3648C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F9E207A6-8AA5-40AF-8D97-DD84BC500020}"/>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4094132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xmlns="" id="{9FEFBB4F-86A5-4FEF-96DE-6B0EF7FA1BCB}"/>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xmlns="" id="{D3EF36DC-4A4F-4C3B-A4FE-7EA44A6CB38C}"/>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3F982AD6-2848-4A26-868E-FDB71153FB8B}"/>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5" name="页脚占位符 4">
            <a:extLst>
              <a:ext uri="{FF2B5EF4-FFF2-40B4-BE49-F238E27FC236}">
                <a16:creationId xmlns:a16="http://schemas.microsoft.com/office/drawing/2014/main" xmlns="" id="{699087DD-9190-4C6F-BCBA-6E00894B28C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40977ED4-7A49-4150-85AC-BE0D28E128A6}"/>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1524939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首页">
    <p:spTree>
      <p:nvGrpSpPr>
        <p:cNvPr id="1" name=""/>
        <p:cNvGrpSpPr/>
        <p:nvPr/>
      </p:nvGrpSpPr>
      <p:grpSpPr>
        <a:xfrm>
          <a:off x="0" y="0"/>
          <a:ext cx="0" cy="0"/>
          <a:chOff x="0" y="0"/>
          <a:chExt cx="0" cy="0"/>
        </a:xfrm>
      </p:grpSpPr>
      <p:sp>
        <p:nvSpPr>
          <p:cNvPr id="4" name="矩形 3"/>
          <p:cNvSpPr/>
          <p:nvPr userDrawn="1"/>
        </p:nvSpPr>
        <p:spPr>
          <a:xfrm>
            <a:off x="-24680" y="0"/>
            <a:ext cx="12216680" cy="2132856"/>
          </a:xfrm>
          <a:prstGeom prst="rect">
            <a:avLst/>
          </a:prstGeom>
          <a:solidFill>
            <a:srgbClr val="2051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7" name="矩形 136"/>
          <p:cNvSpPr/>
          <p:nvPr userDrawn="1"/>
        </p:nvSpPr>
        <p:spPr>
          <a:xfrm>
            <a:off x="-24680" y="5301208"/>
            <a:ext cx="12216680" cy="1556792"/>
          </a:xfrm>
          <a:prstGeom prst="rect">
            <a:avLst/>
          </a:prstGeom>
          <a:solidFill>
            <a:srgbClr val="2051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6" name="文本占位符 145"/>
          <p:cNvSpPr>
            <a:spLocks noGrp="1"/>
          </p:cNvSpPr>
          <p:nvPr>
            <p:ph type="body" sz="quarter" idx="10" hasCustomPrompt="1"/>
          </p:nvPr>
        </p:nvSpPr>
        <p:spPr>
          <a:xfrm>
            <a:off x="839416" y="2924944"/>
            <a:ext cx="6549312" cy="808633"/>
          </a:xfrm>
          <a:prstGeom prst="rect">
            <a:avLst/>
          </a:prstGeom>
        </p:spPr>
        <p:txBody>
          <a:bodyPr/>
          <a:lstStyle>
            <a:lvl1pPr marL="0" indent="0" algn="l">
              <a:buNone/>
              <a:defRPr sz="4800" b="1">
                <a:solidFill>
                  <a:schemeClr val="tx1">
                    <a:lumMod val="85000"/>
                    <a:lumOff val="15000"/>
                  </a:schemeClr>
                </a:solidFill>
                <a:latin typeface="微软雅黑" panose="020B0503020204020204" pitchFamily="34" charset="-122"/>
                <a:ea typeface="微软雅黑" panose="020B0503020204020204" pitchFamily="34" charset="-122"/>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毕业论文答辩</a:t>
            </a:r>
            <a:r>
              <a:rPr lang="en-US" altLang="zh-CN" dirty="0"/>
              <a:t>PPT</a:t>
            </a:r>
            <a:r>
              <a:rPr lang="zh-CN" altLang="en-US" dirty="0"/>
              <a:t>模板</a:t>
            </a:r>
          </a:p>
        </p:txBody>
      </p:sp>
      <p:sp>
        <p:nvSpPr>
          <p:cNvPr id="149" name="文本占位符 148"/>
          <p:cNvSpPr>
            <a:spLocks noGrp="1"/>
          </p:cNvSpPr>
          <p:nvPr>
            <p:ph type="body" sz="quarter" idx="11" hasCustomPrompt="1"/>
          </p:nvPr>
        </p:nvSpPr>
        <p:spPr>
          <a:xfrm>
            <a:off x="839415" y="3958958"/>
            <a:ext cx="3379105" cy="503237"/>
          </a:xfrm>
          <a:prstGeom prst="rect">
            <a:avLst/>
          </a:prstGeom>
        </p:spPr>
        <p:txBody>
          <a:bodyPr/>
          <a:lstStyle>
            <a:lvl1pPr>
              <a:defRPr sz="2400" b="1">
                <a:solidFill>
                  <a:srgbClr val="20517C"/>
                </a:solidFill>
                <a:latin typeface="华文细黑" panose="02010600040101010101" pitchFamily="2" charset="-122"/>
                <a:ea typeface="华文细黑" panose="02010600040101010101" pitchFamily="2" charset="-122"/>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学院：金融学院</a:t>
            </a:r>
          </a:p>
        </p:txBody>
      </p:sp>
      <p:sp>
        <p:nvSpPr>
          <p:cNvPr id="150" name="文本占位符 148"/>
          <p:cNvSpPr>
            <a:spLocks noGrp="1"/>
          </p:cNvSpPr>
          <p:nvPr>
            <p:ph type="body" sz="quarter" idx="12" hasCustomPrompt="1"/>
          </p:nvPr>
        </p:nvSpPr>
        <p:spPr>
          <a:xfrm>
            <a:off x="4362537" y="3958958"/>
            <a:ext cx="3389647" cy="503237"/>
          </a:xfrm>
          <a:prstGeom prst="rect">
            <a:avLst/>
          </a:prstGeom>
        </p:spPr>
        <p:txBody>
          <a:bodyPr/>
          <a:lstStyle>
            <a:lvl1pPr>
              <a:defRPr sz="2400" b="1">
                <a:solidFill>
                  <a:srgbClr val="20517C"/>
                </a:solidFill>
                <a:latin typeface="华文细黑" panose="02010600040101010101" pitchFamily="2" charset="-122"/>
                <a:ea typeface="华文细黑" panose="02010600040101010101" pitchFamily="2" charset="-122"/>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专业：国际金融</a:t>
            </a:r>
          </a:p>
        </p:txBody>
      </p:sp>
      <p:sp>
        <p:nvSpPr>
          <p:cNvPr id="151" name="文本占位符 148"/>
          <p:cNvSpPr>
            <a:spLocks noGrp="1"/>
          </p:cNvSpPr>
          <p:nvPr>
            <p:ph type="body" sz="quarter" idx="13" hasCustomPrompt="1"/>
          </p:nvPr>
        </p:nvSpPr>
        <p:spPr>
          <a:xfrm>
            <a:off x="6717772" y="5950099"/>
            <a:ext cx="2618588" cy="503237"/>
          </a:xfrm>
          <a:prstGeom prst="rect">
            <a:avLst/>
          </a:prstGeom>
        </p:spPr>
        <p:txBody>
          <a:bodyPr/>
          <a:lstStyle>
            <a:lvl1pPr>
              <a:defRPr sz="2400" b="1">
                <a:solidFill>
                  <a:schemeClr val="bg1"/>
                </a:solidFill>
                <a:latin typeface="华文细黑" panose="02010600040101010101" pitchFamily="2" charset="-122"/>
                <a:ea typeface="华文细黑" panose="02010600040101010101" pitchFamily="2" charset="-122"/>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答辩人：北纬君</a:t>
            </a:r>
          </a:p>
        </p:txBody>
      </p:sp>
      <p:sp>
        <p:nvSpPr>
          <p:cNvPr id="152" name="文本占位符 148"/>
          <p:cNvSpPr>
            <a:spLocks noGrp="1"/>
          </p:cNvSpPr>
          <p:nvPr>
            <p:ph type="body" sz="quarter" idx="14" hasCustomPrompt="1"/>
          </p:nvPr>
        </p:nvSpPr>
        <p:spPr>
          <a:xfrm>
            <a:off x="9475105" y="5950099"/>
            <a:ext cx="2716895" cy="503237"/>
          </a:xfrm>
          <a:prstGeom prst="rect">
            <a:avLst/>
          </a:prstGeom>
        </p:spPr>
        <p:txBody>
          <a:bodyPr/>
          <a:lstStyle>
            <a:lvl1pPr marL="0" indent="0">
              <a:buNone/>
              <a:defRPr sz="2400" b="1">
                <a:solidFill>
                  <a:schemeClr val="bg1"/>
                </a:solidFill>
                <a:latin typeface="华文细黑" panose="02010600040101010101" pitchFamily="2" charset="-122"/>
                <a:ea typeface="华文细黑" panose="02010600040101010101" pitchFamily="2" charset="-122"/>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指导老师：北纬君</a:t>
            </a:r>
          </a:p>
        </p:txBody>
      </p:sp>
    </p:spTree>
    <p:extLst>
      <p:ext uri="{BB962C8B-B14F-4D97-AF65-F5344CB8AC3E}">
        <p14:creationId xmlns:p14="http://schemas.microsoft.com/office/powerpoint/2010/main" xmlns="" val="3605367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内容页3">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548188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86A3BA0-346C-4555-9DCE-ED270849263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4B336C42-71DF-4A93-903B-3E8D91C326D7}"/>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DC10520F-8C31-41B4-B071-D5F9029F8A49}"/>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5" name="页脚占位符 4">
            <a:extLst>
              <a:ext uri="{FF2B5EF4-FFF2-40B4-BE49-F238E27FC236}">
                <a16:creationId xmlns:a16="http://schemas.microsoft.com/office/drawing/2014/main" xmlns="" id="{D6E6C572-7A47-4F60-B62B-8D96EC78DE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AA152ACD-F346-4161-8152-A1F848B76781}"/>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4207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FFA1FD8-849D-42EE-A5B3-E58688695EE6}"/>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xmlns="" id="{858D3445-05E2-4E8B-A0F8-89CAE6D631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xmlns="" id="{E928CCE0-9264-4972-BD4B-F07CB50EDE0F}"/>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5" name="页脚占位符 4">
            <a:extLst>
              <a:ext uri="{FF2B5EF4-FFF2-40B4-BE49-F238E27FC236}">
                <a16:creationId xmlns:a16="http://schemas.microsoft.com/office/drawing/2014/main" xmlns="" id="{23B2F26A-2181-4394-9F81-2CF266E7EFB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947D6180-4A58-4A38-A905-E976BE4907E9}"/>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369166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0B94AAE-0974-4251-A319-E0CCA01CB9E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xmlns="" id="{8231DF4F-DC00-42FF-9888-C787ABA3EB2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xmlns="" id="{7B1858AA-4DE0-494B-ACD2-97DA9EBA548F}"/>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xmlns="" id="{E4BAC23D-DB81-4D68-AAD7-95F65822DF01}"/>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6" name="页脚占位符 5">
            <a:extLst>
              <a:ext uri="{FF2B5EF4-FFF2-40B4-BE49-F238E27FC236}">
                <a16:creationId xmlns:a16="http://schemas.microsoft.com/office/drawing/2014/main" xmlns="" id="{BC42BBFF-DB09-48DA-AADA-4EB80C022B2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58172170-BE33-4F88-BAF2-395DFD2AA51A}"/>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2949426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604B1C5-9B00-48B1-A131-74027BB8B67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xmlns="" id="{8D5B5910-80E9-4A9F-A329-809174A89B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xmlns="" id="{F1CFD7A8-7A9A-4688-8985-197212702239}"/>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xmlns="" id="{3354E629-A48B-4D9E-9FCB-43723A53C6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xmlns="" id="{49D79FF1-3C1F-4A12-AD95-B07E2D4F054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xmlns="" id="{52BDA378-06D3-4889-83A0-2FC8DA6BDA77}"/>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8" name="页脚占位符 7">
            <a:extLst>
              <a:ext uri="{FF2B5EF4-FFF2-40B4-BE49-F238E27FC236}">
                <a16:creationId xmlns:a16="http://schemas.microsoft.com/office/drawing/2014/main" xmlns="" id="{6DFD7D4E-13D1-4D9D-BECE-37834D39C8AC}"/>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xmlns="" id="{457852D8-5B35-400F-B630-3CB9C444142B}"/>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100445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386AF81-6C08-41BF-8B56-FBAA7949EB30}"/>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6E6E1EF6-F9C3-4695-BDBD-2EB0010F2991}"/>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4" name="页脚占位符 3">
            <a:extLst>
              <a:ext uri="{FF2B5EF4-FFF2-40B4-BE49-F238E27FC236}">
                <a16:creationId xmlns:a16="http://schemas.microsoft.com/office/drawing/2014/main" xmlns="" id="{6BCBC401-E01D-40FD-8E4E-04341425783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94EA14E6-FD6E-4641-9E53-CBED58AF3284}"/>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405084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 id="{9F672735-BA12-4C65-B64D-2F8D6D45039E}"/>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3" name="页脚占位符 2">
            <a:extLst>
              <a:ext uri="{FF2B5EF4-FFF2-40B4-BE49-F238E27FC236}">
                <a16:creationId xmlns:a16="http://schemas.microsoft.com/office/drawing/2014/main" xmlns="" id="{EBC1BFF2-030C-4274-9285-E0A2DADF7675}"/>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xmlns="" id="{4FD2AE0A-19AA-4ADF-9C1F-2C5112544F30}"/>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1932772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41667A2-765E-4BED-9408-1B406B6BD6B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xmlns="" id="{6B078938-CC36-4706-BB72-B64B3DAB7F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xmlns="" id="{1B56C997-F037-40E1-BBA0-BCF0C5DC7D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8FD8C133-6CE3-4CBE-B0A2-3E6A4289B657}"/>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6" name="页脚占位符 5">
            <a:extLst>
              <a:ext uri="{FF2B5EF4-FFF2-40B4-BE49-F238E27FC236}">
                <a16:creationId xmlns:a16="http://schemas.microsoft.com/office/drawing/2014/main" xmlns="" id="{D93108A8-A7E1-4E4F-B13F-3920AA01DBE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370C3A18-0358-45F5-936B-EE51410E6C57}"/>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1899523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352E620-DDD8-4C06-B266-FA0FCD36870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xmlns="" id="{E522AB1C-E7BE-4610-9C63-884FD20472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xmlns="" id="{74222E51-8FB8-4B41-AA54-BE3349C305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xmlns="" id="{73AA166C-453A-4268-8396-1F2EF8C9E6C4}"/>
              </a:ext>
            </a:extLst>
          </p:cNvPr>
          <p:cNvSpPr>
            <a:spLocks noGrp="1"/>
          </p:cNvSpPr>
          <p:nvPr>
            <p:ph type="dt" sz="half" idx="10"/>
          </p:nvPr>
        </p:nvSpPr>
        <p:spPr/>
        <p:txBody>
          <a:bodyPr/>
          <a:lstStyle/>
          <a:p>
            <a:fld id="{7536918A-AE19-4411-94D7-D2731B3EB1FA}" type="datetimeFigureOut">
              <a:rPr lang="zh-CN" altLang="en-US" smtClean="0"/>
              <a:pPr/>
              <a:t>2021/12/20</a:t>
            </a:fld>
            <a:endParaRPr lang="zh-CN" altLang="en-US"/>
          </a:p>
        </p:txBody>
      </p:sp>
      <p:sp>
        <p:nvSpPr>
          <p:cNvPr id="6" name="页脚占位符 5">
            <a:extLst>
              <a:ext uri="{FF2B5EF4-FFF2-40B4-BE49-F238E27FC236}">
                <a16:creationId xmlns:a16="http://schemas.microsoft.com/office/drawing/2014/main" xmlns="" id="{BDA520F0-B4FA-43D9-A796-655CDC89AE4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xmlns="" id="{5A0C497D-B1C1-41D4-90F3-A3E2A977DCCF}"/>
              </a:ext>
            </a:extLst>
          </p:cNvPr>
          <p:cNvSpPr>
            <a:spLocks noGrp="1"/>
          </p:cNvSpPr>
          <p:nvPr>
            <p:ph type="sldNum" sz="quarter" idx="12"/>
          </p:nvPr>
        </p:nvSpPr>
        <p:spPr/>
        <p:txBody>
          <a:body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499223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FBC1EBF4-EBB8-4352-B21A-0642BA4457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xmlns="" id="{BD535A91-E94A-4616-986E-CDDC698779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DC58B3F8-9F1A-4A8E-AB32-DD4AF909D4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6918A-AE19-4411-94D7-D2731B3EB1FA}" type="datetimeFigureOut">
              <a:rPr lang="zh-CN" altLang="en-US" smtClean="0"/>
              <a:pPr/>
              <a:t>2021/12/20</a:t>
            </a:fld>
            <a:endParaRPr lang="zh-CN" altLang="en-US"/>
          </a:p>
        </p:txBody>
      </p:sp>
      <p:sp>
        <p:nvSpPr>
          <p:cNvPr id="5" name="页脚占位符 4">
            <a:extLst>
              <a:ext uri="{FF2B5EF4-FFF2-40B4-BE49-F238E27FC236}">
                <a16:creationId xmlns:a16="http://schemas.microsoft.com/office/drawing/2014/main" xmlns="" id="{D2703417-FB60-40B1-90C3-18D0607987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xmlns="" id="{CBDB6EF3-BEF7-4B58-9E82-1C70159718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F68D1-971B-47BC-A480-2B1541171BD7}" type="slidenum">
              <a:rPr lang="zh-CN" altLang="en-US" smtClean="0"/>
              <a:pPr/>
              <a:t>‹#›</a:t>
            </a:fld>
            <a:endParaRPr lang="zh-CN" altLang="en-US"/>
          </a:p>
        </p:txBody>
      </p:sp>
    </p:spTree>
    <p:extLst>
      <p:ext uri="{BB962C8B-B14F-4D97-AF65-F5344CB8AC3E}">
        <p14:creationId xmlns:p14="http://schemas.microsoft.com/office/powerpoint/2010/main" xmlns="" val="1932648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bec100.com/" TargetMode="External"/><Relationship Id="rId2" Type="http://schemas.openxmlformats.org/officeDocument/2006/relationships/hyperlink" Target="http://www.3chuang.net/"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s://peixun.alibaba.com/" TargetMode="External"/><Relationship Id="rId2" Type="http://schemas.openxmlformats.org/officeDocument/2006/relationships/hyperlink" Target="https://university.ebay.cn/"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bec100.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2.xml"/><Relationship Id="rId12" Type="http://schemas.openxmlformats.org/officeDocument/2006/relationships/diagramColors" Target="../diagrams/colors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0" Type="http://schemas.openxmlformats.org/officeDocument/2006/relationships/diagramLayout" Target="../diagrams/layout3.xml"/><Relationship Id="rId4" Type="http://schemas.openxmlformats.org/officeDocument/2006/relationships/diagramData" Target="../diagrams/data2.xml"/><Relationship Id="rId9"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文本框 65"/>
          <p:cNvSpPr txBox="1"/>
          <p:nvPr/>
        </p:nvSpPr>
        <p:spPr>
          <a:xfrm>
            <a:off x="0" y="2246250"/>
            <a:ext cx="12241360" cy="2731710"/>
          </a:xfrm>
          <a:prstGeom prst="rect">
            <a:avLst/>
          </a:prstGeom>
          <a:noFill/>
          <a:ln>
            <a:noFill/>
          </a:ln>
        </p:spPr>
        <p:txBody>
          <a:bodyPr wrap="square" rtlCol="0">
            <a:spAutoFit/>
          </a:bodyPr>
          <a:lstStyle/>
          <a:p>
            <a:pPr algn="ctr">
              <a:lnSpc>
                <a:spcPct val="150000"/>
              </a:lnSpc>
              <a:spcBef>
                <a:spcPts val="600"/>
              </a:spcBef>
              <a:spcAft>
                <a:spcPts val="600"/>
              </a:spcAft>
            </a:pPr>
            <a:r>
              <a:rPr lang="zh-CN" altLang="zh-CN" sz="3600" kern="100" dirty="0">
                <a:latin typeface="华光粗黑_CNKI" panose="02000500000000000000" pitchFamily="2" charset="-122"/>
                <a:ea typeface="华光粗黑_CNKI" panose="02000500000000000000" pitchFamily="2" charset="-122"/>
              </a:rPr>
              <a:t>全国大学生电子商务“创新、创意及创业”挑战赛</a:t>
            </a:r>
            <a:endParaRPr lang="en-US" altLang="zh-CN" sz="3600" kern="100" dirty="0">
              <a:latin typeface="华光粗黑_CNKI" panose="02000500000000000000" pitchFamily="2" charset="-122"/>
              <a:ea typeface="华光粗黑_CNKI" panose="02000500000000000000" pitchFamily="2" charset="-122"/>
            </a:endParaRPr>
          </a:p>
          <a:p>
            <a:pPr algn="ctr">
              <a:lnSpc>
                <a:spcPct val="150000"/>
              </a:lnSpc>
              <a:spcBef>
                <a:spcPts val="600"/>
              </a:spcBef>
              <a:spcAft>
                <a:spcPts val="600"/>
              </a:spcAft>
            </a:pPr>
            <a:r>
              <a:rPr lang="zh-CN" altLang="zh-CN" sz="3600" kern="100" dirty="0">
                <a:effectLst/>
                <a:latin typeface="华光粗黑_CNKI" panose="02000500000000000000" pitchFamily="2" charset="-122"/>
                <a:ea typeface="华光粗黑_CNKI" panose="02000500000000000000" pitchFamily="2" charset="-122"/>
                <a:cs typeface="方正小标宋简体"/>
              </a:rPr>
              <a:t>跨境电商实战赛道</a:t>
            </a:r>
            <a:endParaRPr lang="en-US" altLang="zh-CN" sz="3600" b="1" kern="100" dirty="0">
              <a:effectLst/>
              <a:latin typeface="华光粗黑_CNKI" panose="02000500000000000000" pitchFamily="2" charset="-122"/>
              <a:ea typeface="华光粗黑_CNKI" panose="02000500000000000000" pitchFamily="2" charset="-122"/>
              <a:cs typeface="Times New Roman" panose="02020603050405020304" pitchFamily="18" charset="0"/>
            </a:endParaRPr>
          </a:p>
          <a:p>
            <a:pPr algn="ctr">
              <a:lnSpc>
                <a:spcPct val="150000"/>
              </a:lnSpc>
            </a:pPr>
            <a:endParaRPr lang="zh-CN" altLang="zh-CN" sz="3600" kern="100" dirty="0">
              <a:effectLst/>
              <a:latin typeface="+mj-ea"/>
              <a:ea typeface="+mj-ea"/>
              <a:cs typeface="Times New Roman" panose="02020603050405020304" pitchFamily="18" charset="0"/>
            </a:endParaRPr>
          </a:p>
        </p:txBody>
      </p:sp>
      <p:sp>
        <p:nvSpPr>
          <p:cNvPr id="70" name="文本框 69"/>
          <p:cNvSpPr txBox="1"/>
          <p:nvPr/>
        </p:nvSpPr>
        <p:spPr>
          <a:xfrm>
            <a:off x="2267585" y="5295265"/>
            <a:ext cx="7656830" cy="1569660"/>
          </a:xfrm>
          <a:prstGeom prst="rect">
            <a:avLst/>
          </a:prstGeom>
          <a:noFill/>
        </p:spPr>
        <p:txBody>
          <a:bodyPr wrap="square" rtlCol="0">
            <a:spAutoFit/>
          </a:bodyPr>
          <a:lstStyle/>
          <a:p>
            <a:pPr algn="ctr"/>
            <a:r>
              <a:rPr lang="zh-CN" altLang="en-US" sz="2400" dirty="0">
                <a:solidFill>
                  <a:schemeClr val="bg1"/>
                </a:solidFill>
                <a:latin typeface="隶书" panose="02010509060101010101" charset="-122"/>
                <a:ea typeface="隶书" panose="02010509060101010101" charset="-122"/>
              </a:rPr>
              <a:t>杨雪雁 副教授</a:t>
            </a:r>
            <a:endParaRPr lang="en-US" altLang="zh-CN" sz="2400" dirty="0">
              <a:solidFill>
                <a:schemeClr val="bg1"/>
              </a:solidFill>
              <a:latin typeface="隶书" panose="02010509060101010101" charset="-122"/>
              <a:ea typeface="隶书" panose="02010509060101010101" charset="-122"/>
            </a:endParaRPr>
          </a:p>
          <a:p>
            <a:pPr algn="ctr"/>
            <a:r>
              <a:rPr lang="zh-CN" altLang="en-US" sz="2400" dirty="0">
                <a:solidFill>
                  <a:schemeClr val="bg1"/>
                </a:solidFill>
                <a:latin typeface="隶书" panose="02010509060101010101" charset="-122"/>
                <a:ea typeface="隶书" panose="02010509060101010101" charset="-122"/>
              </a:rPr>
              <a:t>浙江农林大学</a:t>
            </a:r>
            <a:endParaRPr lang="en-US" altLang="zh-CN" sz="2400" dirty="0">
              <a:solidFill>
                <a:schemeClr val="bg1"/>
              </a:solidFill>
              <a:latin typeface="隶书" panose="02010509060101010101" charset="-122"/>
              <a:ea typeface="隶书" panose="02010509060101010101" charset="-122"/>
            </a:endParaRPr>
          </a:p>
          <a:p>
            <a:pPr algn="ctr"/>
            <a:r>
              <a:rPr lang="zh-CN" altLang="en-US" sz="2400" dirty="0">
                <a:solidFill>
                  <a:schemeClr val="bg1"/>
                </a:solidFill>
                <a:latin typeface="隶书" panose="02010509060101010101" charset="-122"/>
                <a:ea typeface="隶书" panose="02010509060101010101" charset="-122"/>
              </a:rPr>
              <a:t>电商产教联盟副秘书长</a:t>
            </a:r>
            <a:endParaRPr lang="en-US" altLang="zh-CN" sz="2400" dirty="0">
              <a:solidFill>
                <a:schemeClr val="bg1"/>
              </a:solidFill>
              <a:latin typeface="隶书" panose="02010509060101010101" charset="-122"/>
              <a:ea typeface="隶书" panose="02010509060101010101" charset="-122"/>
            </a:endParaRPr>
          </a:p>
          <a:p>
            <a:pPr algn="ctr"/>
            <a:r>
              <a:rPr lang="en-US" altLang="zh-CN" sz="2400" dirty="0">
                <a:solidFill>
                  <a:schemeClr val="bg1"/>
                </a:solidFill>
                <a:latin typeface="隶书" panose="02010509060101010101" charset="-122"/>
                <a:ea typeface="隶书" panose="02010509060101010101" charset="-122"/>
              </a:rPr>
              <a:t>2021.5</a:t>
            </a:r>
            <a:r>
              <a:rPr lang="zh-CN" altLang="en-US" sz="2400" dirty="0">
                <a:solidFill>
                  <a:schemeClr val="bg1"/>
                </a:solidFill>
                <a:latin typeface="隶书" panose="02010509060101010101" charset="-122"/>
                <a:ea typeface="隶书" panose="02010509060101010101" charset="-122"/>
              </a:rPr>
              <a:t> </a:t>
            </a:r>
          </a:p>
        </p:txBody>
      </p:sp>
      <p:pic>
        <p:nvPicPr>
          <p:cNvPr id="3" name="图片 2">
            <a:extLst>
              <a:ext uri="{FF2B5EF4-FFF2-40B4-BE49-F238E27FC236}">
                <a16:creationId xmlns:a16="http://schemas.microsoft.com/office/drawing/2014/main" xmlns="" id="{416C7FA3-B0FF-4CAB-8F41-8D0480AB1B20}"/>
              </a:ext>
            </a:extLst>
          </p:cNvPr>
          <p:cNvPicPr>
            <a:picLocks noChangeAspect="1"/>
          </p:cNvPicPr>
          <p:nvPr/>
        </p:nvPicPr>
        <p:blipFill rotWithShape="1">
          <a:blip r:embed="rId2" cstate="print"/>
          <a:srcRect l="11610"/>
          <a:stretch/>
        </p:blipFill>
        <p:spPr>
          <a:xfrm>
            <a:off x="2805545" y="0"/>
            <a:ext cx="2988298" cy="2132856"/>
          </a:xfrm>
          <a:prstGeom prst="rect">
            <a:avLst/>
          </a:prstGeom>
        </p:spPr>
      </p:pic>
      <p:pic>
        <p:nvPicPr>
          <p:cNvPr id="4" name="图片 3">
            <a:extLst>
              <a:ext uri="{FF2B5EF4-FFF2-40B4-BE49-F238E27FC236}">
                <a16:creationId xmlns:a16="http://schemas.microsoft.com/office/drawing/2014/main" xmlns="" id="{0E9428C2-67F3-43D6-BEAF-16E2D6518EA0}"/>
              </a:ext>
            </a:extLst>
          </p:cNvPr>
          <p:cNvPicPr>
            <a:picLocks noChangeAspect="1"/>
          </p:cNvPicPr>
          <p:nvPr/>
        </p:nvPicPr>
        <p:blipFill>
          <a:blip r:embed="rId3" cstate="print"/>
          <a:stretch>
            <a:fillRect/>
          </a:stretch>
        </p:blipFill>
        <p:spPr>
          <a:xfrm>
            <a:off x="5794482" y="1"/>
            <a:ext cx="3629039" cy="2132856"/>
          </a:xfrm>
          <a:prstGeom prst="rect">
            <a:avLst/>
          </a:prstGeom>
        </p:spPr>
      </p:pic>
    </p:spTree>
  </p:cSld>
  <p:clrMapOvr>
    <a:masterClrMapping/>
  </p:clrMapOvr>
  <p:transition>
    <p:blind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660B0D40-63C4-480E-B812-A031A3BE7005}"/>
              </a:ext>
            </a:extLst>
          </p:cNvPr>
          <p:cNvSpPr>
            <a:spLocks noGrp="1"/>
          </p:cNvSpPr>
          <p:nvPr>
            <p:ph idx="1"/>
          </p:nvPr>
        </p:nvSpPr>
        <p:spPr>
          <a:xfrm>
            <a:off x="349827" y="1253331"/>
            <a:ext cx="11492346" cy="4025251"/>
          </a:xfrm>
        </p:spPr>
        <p:txBody>
          <a:bodyPr>
            <a:normAutofit/>
          </a:bodyPr>
          <a:lstStyle/>
          <a:p>
            <a:pPr marL="36000" indent="406400" algn="just">
              <a:lnSpc>
                <a:spcPct val="120000"/>
              </a:lnSpc>
              <a:spcBef>
                <a:spcPts val="600"/>
              </a:spcBef>
              <a:spcAft>
                <a:spcPts val="600"/>
              </a:spcAft>
            </a:pPr>
            <a:r>
              <a:rPr lang="en-US" altLang="zh-CN" kern="100" dirty="0">
                <a:effectLst/>
                <a:latin typeface="华光楷体_CNKI" panose="02000500000000000000" pitchFamily="2" charset="-122"/>
                <a:ea typeface="华光楷体_CNKI" panose="02000500000000000000" pitchFamily="2" charset="-122"/>
                <a:cs typeface="仿宋_GB2312"/>
              </a:rPr>
              <a:t>2021.12.15-2022.01.15  </a:t>
            </a:r>
            <a:r>
              <a:rPr lang="zh-CN" altLang="zh-CN" kern="100" dirty="0">
                <a:effectLst/>
                <a:latin typeface="华光楷体_CNKI" panose="02000500000000000000" pitchFamily="2" charset="-122"/>
                <a:ea typeface="华光楷体_CNKI" panose="02000500000000000000" pitchFamily="2" charset="-122"/>
                <a:cs typeface="仿宋_GB2312"/>
              </a:rPr>
              <a:t>三创赛官网报名注册</a:t>
            </a:r>
            <a:endParaRPr lang="en-US" altLang="zh-CN" kern="100" dirty="0">
              <a:solidFill>
                <a:srgbClr val="000000"/>
              </a:solidFill>
              <a:latin typeface="华光楷体_CNKI" panose="02000500000000000000" pitchFamily="2" charset="-122"/>
              <a:ea typeface="华光楷体_CNKI" panose="02000500000000000000" pitchFamily="2" charset="-122"/>
              <a:cs typeface="仿宋_GB2312"/>
            </a:endParaRPr>
          </a:p>
          <a:p>
            <a:pPr marL="36000" indent="406400" algn="just">
              <a:lnSpc>
                <a:spcPct val="120000"/>
              </a:lnSpc>
              <a:spcBef>
                <a:spcPts val="600"/>
              </a:spcBef>
              <a:spcAft>
                <a:spcPts val="600"/>
              </a:spcAft>
            </a:pPr>
            <a:r>
              <a:rPr lang="en-US" altLang="zh-CN" kern="100" dirty="0">
                <a:effectLst/>
                <a:latin typeface="华光楷体_CNKI" panose="02000500000000000000" pitchFamily="2" charset="-122"/>
                <a:ea typeface="华光楷体_CNKI" panose="02000500000000000000" pitchFamily="2" charset="-122"/>
                <a:cs typeface="仿宋_GB2312"/>
              </a:rPr>
              <a:t>2022.01.16-2022.03.01  </a:t>
            </a:r>
            <a:r>
              <a:rPr lang="zh-CN" altLang="zh-CN" kern="100" dirty="0">
                <a:effectLst/>
                <a:latin typeface="华光楷体_CNKI" panose="02000500000000000000" pitchFamily="2" charset="-122"/>
                <a:ea typeface="华光楷体_CNKI" panose="02000500000000000000" pitchFamily="2" charset="-122"/>
                <a:cs typeface="仿宋_GB2312"/>
              </a:rPr>
              <a:t>选择实战赛</a:t>
            </a:r>
            <a:r>
              <a:rPr lang="zh-CN" altLang="en-US" kern="100" dirty="0">
                <a:latin typeface="华光楷体_CNKI" panose="02000500000000000000" pitchFamily="2" charset="-122"/>
                <a:ea typeface="华光楷体_CNKI" panose="02000500000000000000" pitchFamily="2" charset="-122"/>
                <a:cs typeface="仿宋_GB2312"/>
              </a:rPr>
              <a:t>内容</a:t>
            </a:r>
            <a:endParaRPr lang="en-US" altLang="zh-CN" kern="100" dirty="0">
              <a:latin typeface="华光楷体_CNKI" panose="02000500000000000000" pitchFamily="2" charset="-122"/>
              <a:ea typeface="华光楷体_CNKI" panose="02000500000000000000" pitchFamily="2" charset="-122"/>
              <a:cs typeface="仿宋_GB2312"/>
            </a:endParaRPr>
          </a:p>
          <a:p>
            <a:pPr marL="36000" indent="406400" algn="just">
              <a:lnSpc>
                <a:spcPct val="120000"/>
              </a:lnSpc>
              <a:spcBef>
                <a:spcPts val="600"/>
              </a:spcBef>
              <a:spcAft>
                <a:spcPts val="600"/>
              </a:spcAft>
            </a:pPr>
            <a:r>
              <a:rPr lang="en-US" altLang="zh-CN" kern="100" dirty="0">
                <a:effectLst/>
                <a:latin typeface="华光楷体_CNKI" panose="02000500000000000000" pitchFamily="2" charset="-122"/>
                <a:ea typeface="华光楷体_CNKI" panose="02000500000000000000" pitchFamily="2" charset="-122"/>
                <a:cs typeface="仿宋_GB2312"/>
              </a:rPr>
              <a:t>2022.01.16-2022.03.15 </a:t>
            </a:r>
            <a:r>
              <a:rPr lang="zh-CN" altLang="zh-CN" kern="100" dirty="0">
                <a:effectLst/>
                <a:latin typeface="华光楷体_CNKI" panose="02000500000000000000" pitchFamily="2" charset="-122"/>
                <a:ea typeface="华光楷体_CNKI" panose="02000500000000000000" pitchFamily="2" charset="-122"/>
                <a:cs typeface="仿宋_GB2312"/>
              </a:rPr>
              <a:t>赛前培训</a:t>
            </a:r>
            <a:r>
              <a:rPr lang="zh-CN" altLang="en-US" kern="100" dirty="0">
                <a:latin typeface="华光楷体_CNKI" panose="02000500000000000000" pitchFamily="2" charset="-122"/>
                <a:ea typeface="华光楷体_CNKI" panose="02000500000000000000" pitchFamily="2" charset="-122"/>
                <a:cs typeface="仿宋_GB2312"/>
              </a:rPr>
              <a:t>（</a:t>
            </a:r>
            <a:r>
              <a:rPr lang="en-US" altLang="zh-CN" kern="100" dirty="0">
                <a:latin typeface="华光楷体_CNKI" panose="02000500000000000000" pitchFamily="2" charset="-122"/>
                <a:ea typeface="华光楷体_CNKI" panose="02000500000000000000" pitchFamily="2" charset="-122"/>
                <a:cs typeface="Times New Roman" panose="02020603050405020304" pitchFamily="18" charset="0"/>
              </a:rPr>
              <a:t>eBay</a:t>
            </a:r>
            <a:r>
              <a:rPr lang="zh-CN" altLang="en-US" kern="100" dirty="0">
                <a:latin typeface="华光楷体_CNKI" panose="02000500000000000000" pitchFamily="2" charset="-122"/>
                <a:ea typeface="华光楷体_CNKI" panose="02000500000000000000" pitchFamily="2" charset="-122"/>
                <a:cs typeface="Times New Roman" panose="02020603050405020304" pitchFamily="18" charset="0"/>
              </a:rPr>
              <a:t>提前注册账号，其余分配账号）</a:t>
            </a:r>
            <a:endParaRPr lang="zh-CN" altLang="zh-CN" kern="100" dirty="0">
              <a:latin typeface="华光楷体_CNKI" panose="02000500000000000000" pitchFamily="2" charset="-122"/>
              <a:ea typeface="华光楷体_CNKI" panose="02000500000000000000" pitchFamily="2" charset="-122"/>
              <a:cs typeface="Times New Roman" panose="02020603050405020304" pitchFamily="18" charset="0"/>
            </a:endParaRPr>
          </a:p>
          <a:p>
            <a:pPr marL="36000" indent="406400" algn="just">
              <a:lnSpc>
                <a:spcPct val="120000"/>
              </a:lnSpc>
              <a:spcBef>
                <a:spcPts val="600"/>
              </a:spcBef>
              <a:spcAft>
                <a:spcPts val="600"/>
              </a:spcAft>
            </a:pPr>
            <a:r>
              <a:rPr lang="en-US" altLang="zh-CN" kern="100" dirty="0">
                <a:effectLst/>
                <a:latin typeface="华光楷体_CNKI" panose="02000500000000000000" pitchFamily="2" charset="-122"/>
                <a:ea typeface="华光楷体_CNKI" panose="02000500000000000000" pitchFamily="2" charset="-122"/>
                <a:cs typeface="仿宋_GB2312"/>
              </a:rPr>
              <a:t>2022.03.16-2022.04.15  </a:t>
            </a:r>
            <a:r>
              <a:rPr lang="zh-CN" altLang="zh-CN" kern="100" dirty="0">
                <a:effectLst/>
                <a:latin typeface="华光楷体_CNKI" panose="02000500000000000000" pitchFamily="2" charset="-122"/>
                <a:ea typeface="华光楷体_CNKI" panose="02000500000000000000" pitchFamily="2" charset="-122"/>
                <a:cs typeface="仿宋_GB2312"/>
              </a:rPr>
              <a:t>理论赛</a:t>
            </a:r>
            <a:endParaRPr lang="zh-CN" altLang="zh-CN" kern="100" dirty="0">
              <a:effectLst/>
              <a:latin typeface="华光楷体_CNKI" panose="02000500000000000000" pitchFamily="2" charset="-122"/>
              <a:ea typeface="华光楷体_CNKI" panose="02000500000000000000" pitchFamily="2" charset="-122"/>
              <a:cs typeface="Times New Roman" panose="02020603050405020304" pitchFamily="18" charset="0"/>
            </a:endParaRPr>
          </a:p>
          <a:p>
            <a:pPr marL="36000" indent="406400" algn="just">
              <a:lnSpc>
                <a:spcPct val="120000"/>
              </a:lnSpc>
              <a:spcBef>
                <a:spcPts val="600"/>
              </a:spcBef>
              <a:spcAft>
                <a:spcPts val="600"/>
              </a:spcAft>
            </a:pPr>
            <a:r>
              <a:rPr lang="en-US" altLang="zh-CN" kern="100" dirty="0">
                <a:effectLst/>
                <a:latin typeface="华光楷体_CNKI" panose="02000500000000000000" pitchFamily="2" charset="-122"/>
                <a:ea typeface="华光楷体_CNKI" panose="02000500000000000000" pitchFamily="2" charset="-122"/>
                <a:cs typeface="仿宋_GB2312"/>
              </a:rPr>
              <a:t>2022.04.16-2022.06.30  </a:t>
            </a:r>
            <a:r>
              <a:rPr lang="zh-CN" altLang="zh-CN" kern="100" dirty="0">
                <a:effectLst/>
                <a:latin typeface="华光楷体_CNKI" panose="02000500000000000000" pitchFamily="2" charset="-122"/>
                <a:ea typeface="华光楷体_CNKI" panose="02000500000000000000" pitchFamily="2" charset="-122"/>
                <a:cs typeface="仿宋_GB2312"/>
              </a:rPr>
              <a:t>实践赛</a:t>
            </a:r>
            <a:r>
              <a:rPr lang="zh-CN" altLang="en-US" kern="100" dirty="0">
                <a:effectLst/>
                <a:latin typeface="华光楷体_CNKI" panose="02000500000000000000" pitchFamily="2" charset="-122"/>
                <a:ea typeface="华光楷体_CNKI" panose="02000500000000000000" pitchFamily="2" charset="-122"/>
                <a:cs typeface="仿宋_GB2312"/>
              </a:rPr>
              <a:t>（注意两轮实践的时间）</a:t>
            </a:r>
            <a:endParaRPr lang="en-US" altLang="zh-CN" kern="100" dirty="0">
              <a:effectLst/>
              <a:latin typeface="华光楷体_CNKI" panose="02000500000000000000" pitchFamily="2" charset="-122"/>
              <a:ea typeface="华光楷体_CNKI" panose="02000500000000000000" pitchFamily="2" charset="-122"/>
              <a:cs typeface="仿宋_GB2312"/>
            </a:endParaRPr>
          </a:p>
          <a:p>
            <a:pPr marL="36000" indent="406400" algn="just">
              <a:lnSpc>
                <a:spcPct val="120000"/>
              </a:lnSpc>
              <a:spcBef>
                <a:spcPts val="600"/>
              </a:spcBef>
              <a:spcAft>
                <a:spcPts val="600"/>
              </a:spcAft>
            </a:pPr>
            <a:r>
              <a:rPr lang="en-US" altLang="zh-CN" kern="100" dirty="0">
                <a:effectLst/>
                <a:latin typeface="华光楷体_CNKI" panose="02000500000000000000" pitchFamily="2" charset="-122"/>
                <a:ea typeface="华光楷体_CNKI" panose="02000500000000000000" pitchFamily="2" charset="-122"/>
                <a:cs typeface="仿宋_GB2312"/>
              </a:rPr>
              <a:t>2022.07.01-2022.07.10  </a:t>
            </a:r>
            <a:r>
              <a:rPr lang="zh-CN" altLang="zh-CN" kern="100" dirty="0">
                <a:effectLst/>
                <a:latin typeface="华光楷体_CNKI" panose="02000500000000000000" pitchFamily="2" charset="-122"/>
                <a:ea typeface="华光楷体_CNKI" panose="02000500000000000000" pitchFamily="2" charset="-122"/>
                <a:cs typeface="仿宋_GB2312"/>
              </a:rPr>
              <a:t>综合赛</a:t>
            </a:r>
            <a:endParaRPr lang="zh-CN" altLang="en-US" dirty="0">
              <a:latin typeface="华光楷体_CNKI" panose="02000500000000000000" pitchFamily="2" charset="-122"/>
              <a:ea typeface="华光楷体_CNKI" panose="02000500000000000000" pitchFamily="2" charset="-122"/>
            </a:endParaRPr>
          </a:p>
        </p:txBody>
      </p:sp>
      <p:pic>
        <p:nvPicPr>
          <p:cNvPr id="4" name="图片 3">
            <a:extLst>
              <a:ext uri="{FF2B5EF4-FFF2-40B4-BE49-F238E27FC236}">
                <a16:creationId xmlns:a16="http://schemas.microsoft.com/office/drawing/2014/main" xmlns="" id="{88555E59-42D7-47A5-8C33-D29E99FC393B}"/>
              </a:ext>
            </a:extLst>
          </p:cNvPr>
          <p:cNvPicPr>
            <a:picLocks noChangeAspect="1"/>
          </p:cNvPicPr>
          <p:nvPr/>
        </p:nvPicPr>
        <p:blipFill>
          <a:blip r:embed="rId2"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6BCA346E-282A-4E43-BD24-F6F294F71663}"/>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竞赛时间表</a:t>
            </a:r>
          </a:p>
        </p:txBody>
      </p:sp>
    </p:spTree>
    <p:extLst>
      <p:ext uri="{BB962C8B-B14F-4D97-AF65-F5344CB8AC3E}">
        <p14:creationId xmlns:p14="http://schemas.microsoft.com/office/powerpoint/2010/main" xmlns="" val="2663360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3F0D2E90-97F1-4D1E-95B9-547EEF6CF7B3}"/>
              </a:ext>
            </a:extLst>
          </p:cNvPr>
          <p:cNvSpPr>
            <a:spLocks noGrp="1"/>
          </p:cNvSpPr>
          <p:nvPr>
            <p:ph idx="1"/>
          </p:nvPr>
        </p:nvSpPr>
        <p:spPr>
          <a:xfrm>
            <a:off x="173181" y="1253331"/>
            <a:ext cx="11956473" cy="4351338"/>
          </a:xfrm>
        </p:spPr>
        <p:txBody>
          <a:bodyPr>
            <a:normAutofit/>
          </a:bodyPr>
          <a:lstStyle/>
          <a:p>
            <a:pPr indent="406400" algn="just">
              <a:lnSpc>
                <a:spcPts val="2800"/>
              </a:lnSpc>
            </a:pPr>
            <a:r>
              <a:rPr lang="zh-CN" altLang="zh-CN" sz="1800" kern="100" dirty="0">
                <a:effectLst/>
                <a:latin typeface="等线" panose="02010600030101010101" pitchFamily="2" charset="-122"/>
                <a:ea typeface="仿宋_GB2312"/>
                <a:cs typeface="仿宋_GB2312"/>
              </a:rPr>
              <a:t>三创赛官网（</a:t>
            </a:r>
            <a:r>
              <a:rPr lang="en-US" altLang="zh-CN" sz="1800" u="sng" kern="100" dirty="0">
                <a:solidFill>
                  <a:srgbClr val="0000FF"/>
                </a:solidFill>
                <a:effectLst/>
                <a:latin typeface="仿宋_GB2312"/>
                <a:ea typeface="等线" panose="02010600030101010101" pitchFamily="2" charset="-122"/>
                <a:cs typeface="仿宋_GB2312"/>
                <a:hlinkClick r:id="rId2"/>
              </a:rPr>
              <a:t>www.3chuang.net</a:t>
            </a:r>
            <a:r>
              <a:rPr lang="zh-CN" altLang="zh-CN" sz="1800" kern="100" dirty="0">
                <a:effectLst/>
                <a:latin typeface="等线" panose="02010600030101010101" pitchFamily="2" charset="-122"/>
                <a:ea typeface="仿宋_GB2312"/>
                <a:cs typeface="仿宋_GB2312"/>
              </a:rPr>
              <a:t>）报名注册</a:t>
            </a:r>
            <a:endParaRPr lang="en-US" altLang="zh-CN" sz="1800" kern="100" dirty="0">
              <a:effectLst/>
              <a:latin typeface="等线" panose="02010600030101010101" pitchFamily="2" charset="-122"/>
              <a:ea typeface="仿宋_GB2312"/>
              <a:cs typeface="仿宋_GB2312"/>
            </a:endParaRPr>
          </a:p>
          <a:p>
            <a:pPr indent="0" algn="just">
              <a:lnSpc>
                <a:spcPts val="2800"/>
              </a:lnSpc>
              <a:buNone/>
            </a:pPr>
            <a:r>
              <a:rPr lang="zh-CN" altLang="en-US" sz="1800" kern="100" dirty="0">
                <a:latin typeface="等线" panose="02010600030101010101" pitchFamily="2" charset="-122"/>
                <a:ea typeface="仿宋_GB2312"/>
                <a:cs typeface="仿宋_GB2312"/>
              </a:rPr>
              <a:t>       关键时间截点：</a:t>
            </a:r>
            <a:r>
              <a:rPr lang="en-US" altLang="zh-CN" sz="1800" kern="100" dirty="0">
                <a:solidFill>
                  <a:srgbClr val="FF0000"/>
                </a:solidFill>
                <a:latin typeface="华光粗黑_CNKI" panose="02000500000000000000" pitchFamily="2" charset="-122"/>
                <a:ea typeface="华光粗黑_CNKI" panose="02000500000000000000" pitchFamily="2" charset="-122"/>
                <a:cs typeface="仿宋_GB2312"/>
              </a:rPr>
              <a:t>2022.1.15</a:t>
            </a:r>
            <a:r>
              <a:rPr lang="zh-CN" altLang="en-US" sz="1800" kern="100" dirty="0">
                <a:latin typeface="等线" panose="02010600030101010101" pitchFamily="2" charset="-122"/>
                <a:ea typeface="仿宋_GB2312"/>
                <a:cs typeface="仿宋_GB2312"/>
              </a:rPr>
              <a:t>前</a:t>
            </a:r>
            <a:endParaRPr lang="en-US" altLang="zh-CN" sz="1800" kern="100" dirty="0">
              <a:latin typeface="等线" panose="02010600030101010101" pitchFamily="2" charset="-122"/>
              <a:ea typeface="仿宋_GB2312"/>
              <a:cs typeface="仿宋_GB2312"/>
            </a:endParaRPr>
          </a:p>
          <a:p>
            <a:pPr indent="0" algn="just">
              <a:lnSpc>
                <a:spcPts val="2800"/>
              </a:lnSpc>
              <a:buNone/>
            </a:pPr>
            <a:r>
              <a:rPr lang="zh-CN" altLang="en-US" sz="1800" kern="100" dirty="0">
                <a:latin typeface="等线" panose="02010600030101010101" pitchFamily="2" charset="-122"/>
                <a:ea typeface="仿宋_GB2312"/>
                <a:cs typeface="仿宋_GB2312"/>
              </a:rPr>
              <a:t>      提交诚信承诺书和知情书</a:t>
            </a:r>
            <a:endParaRPr lang="en-US" altLang="zh-CN" sz="1800" kern="100" dirty="0">
              <a:latin typeface="等线" panose="02010600030101010101" pitchFamily="2" charset="-122"/>
              <a:ea typeface="仿宋_GB2312"/>
              <a:cs typeface="仿宋_GB2312"/>
            </a:endParaRPr>
          </a:p>
          <a:p>
            <a:pPr indent="0" algn="just">
              <a:lnSpc>
                <a:spcPts val="2800"/>
              </a:lnSpc>
              <a:buNone/>
            </a:pPr>
            <a:endParaRPr lang="en-US" altLang="zh-CN" sz="1800" kern="100" dirty="0">
              <a:latin typeface="等线" panose="02010600030101010101" pitchFamily="2" charset="-122"/>
              <a:ea typeface="仿宋_GB2312"/>
              <a:cs typeface="仿宋_GB2312"/>
            </a:endParaRPr>
          </a:p>
          <a:p>
            <a:pPr indent="406400" algn="just">
              <a:lnSpc>
                <a:spcPts val="2800"/>
              </a:lnSpc>
            </a:pPr>
            <a:r>
              <a:rPr lang="zh-CN" altLang="zh-CN" sz="1800" kern="100" dirty="0">
                <a:effectLst/>
                <a:latin typeface="等线" panose="02010600030101010101" pitchFamily="2" charset="-122"/>
                <a:ea typeface="仿宋_GB2312"/>
                <a:cs typeface="仿宋_GB2312"/>
              </a:rPr>
              <a:t>填写基本信息后，再做如下选择：</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indent="0" algn="just">
              <a:lnSpc>
                <a:spcPts val="2800"/>
              </a:lnSpc>
              <a:buNone/>
            </a:pPr>
            <a:r>
              <a:rPr lang="en-US" altLang="zh-CN" sz="1800" kern="100" dirty="0">
                <a:effectLst/>
                <a:latin typeface="等线" panose="02010600030101010101" pitchFamily="2" charset="-122"/>
                <a:ea typeface="仿宋_GB2312"/>
                <a:cs typeface="仿宋_GB2312"/>
              </a:rPr>
              <a:t>        </a:t>
            </a:r>
            <a:r>
              <a:rPr lang="zh-CN" altLang="zh-CN" sz="1800" kern="100" dirty="0">
                <a:effectLst/>
                <a:latin typeface="等线" panose="02010600030101010101" pitchFamily="2" charset="-122"/>
                <a:ea typeface="仿宋_GB2312"/>
                <a:cs typeface="仿宋_GB2312"/>
              </a:rPr>
              <a:t>①在选择</a:t>
            </a:r>
            <a:r>
              <a:rPr lang="en-US" altLang="zh-CN" sz="1800" kern="100" dirty="0">
                <a:effectLst/>
                <a:latin typeface="等线" panose="02010600030101010101" pitchFamily="2" charset="-122"/>
                <a:ea typeface="仿宋_GB2312"/>
                <a:cs typeface="仿宋_GB2312"/>
              </a:rPr>
              <a:t>“</a:t>
            </a:r>
            <a:r>
              <a:rPr lang="zh-CN" altLang="zh-CN" sz="1800" kern="100" dirty="0">
                <a:effectLst/>
                <a:latin typeface="等线" panose="02010600030101010101" pitchFamily="2" charset="-122"/>
                <a:ea typeface="仿宋_GB2312"/>
                <a:cs typeface="仿宋_GB2312"/>
              </a:rPr>
              <a:t>跨境电商</a:t>
            </a:r>
            <a:r>
              <a:rPr lang="en-US" altLang="zh-CN" sz="1800" kern="100" dirty="0">
                <a:effectLst/>
                <a:latin typeface="等线" panose="02010600030101010101" pitchFamily="2" charset="-122"/>
                <a:ea typeface="仿宋_GB2312"/>
                <a:cs typeface="仿宋_GB2312"/>
              </a:rPr>
              <a:t>”</a:t>
            </a:r>
            <a:r>
              <a:rPr lang="zh-CN" altLang="zh-CN" sz="1800" kern="100" dirty="0">
                <a:effectLst/>
                <a:latin typeface="等线" panose="02010600030101010101" pitchFamily="2" charset="-122"/>
                <a:ea typeface="仿宋_GB2312"/>
                <a:cs typeface="仿宋_GB2312"/>
              </a:rPr>
              <a:t>主题赛下，再选择“跨境电商实战赛道”；</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indent="0" algn="just">
              <a:lnSpc>
                <a:spcPts val="2800"/>
              </a:lnSpc>
              <a:buNone/>
            </a:pPr>
            <a:r>
              <a:rPr lang="en-US" altLang="zh-CN" sz="1800" kern="100" dirty="0">
                <a:effectLst/>
                <a:latin typeface="等线" panose="02010600030101010101" pitchFamily="2" charset="-122"/>
                <a:ea typeface="仿宋_GB2312"/>
                <a:cs typeface="仿宋_GB2312"/>
              </a:rPr>
              <a:t>        </a:t>
            </a:r>
            <a:r>
              <a:rPr lang="zh-CN" altLang="zh-CN" sz="1800" kern="100" dirty="0">
                <a:effectLst/>
                <a:latin typeface="等线" panose="02010600030101010101" pitchFamily="2" charset="-122"/>
                <a:ea typeface="仿宋_GB2312"/>
                <a:cs typeface="仿宋_GB2312"/>
              </a:rPr>
              <a:t>②确认“同意必要信息进入‘跨境电商实战赛道’专用比赛网站（</a:t>
            </a:r>
            <a:r>
              <a:rPr lang="en-US" altLang="zh-CN" sz="1800" u="none" strike="noStrike" kern="100" dirty="0">
                <a:solidFill>
                  <a:srgbClr val="0000FF"/>
                </a:solidFill>
                <a:effectLst/>
                <a:latin typeface="仿宋_GB2312"/>
                <a:ea typeface="等线" panose="02010600030101010101" pitchFamily="2" charset="-122"/>
                <a:cs typeface="仿宋_GB2312"/>
                <a:hlinkClick r:id="rId3"/>
              </a:rPr>
              <a:t>www.cbec100.com</a:t>
            </a:r>
            <a:r>
              <a:rPr lang="zh-CN" altLang="zh-CN" sz="1800" kern="100" dirty="0">
                <a:effectLst/>
                <a:latin typeface="等线" panose="02010600030101010101" pitchFamily="2" charset="-122"/>
                <a:ea typeface="仿宋_GB2312"/>
                <a:cs typeface="仿宋_GB2312"/>
              </a:rPr>
              <a:t>）”，否则不能进入该赛道；</a:t>
            </a:r>
            <a:endParaRPr lang="en-US" altLang="zh-CN" sz="1800" kern="100" dirty="0">
              <a:effectLst/>
              <a:latin typeface="等线" panose="02010600030101010101" pitchFamily="2" charset="-122"/>
              <a:ea typeface="仿宋_GB2312"/>
              <a:cs typeface="仿宋_GB2312"/>
            </a:endParaRPr>
          </a:p>
          <a:p>
            <a:pPr indent="0" algn="just">
              <a:lnSpc>
                <a:spcPts val="2800"/>
              </a:lnSpc>
              <a:buNone/>
            </a:pPr>
            <a:r>
              <a:rPr lang="en-US" altLang="zh-CN" sz="1800" kern="100" dirty="0">
                <a:effectLst/>
                <a:latin typeface="等线" panose="02010600030101010101" pitchFamily="2" charset="-122"/>
                <a:ea typeface="仿宋_GB2312"/>
                <a:cs typeface="仿宋_GB2312"/>
              </a:rPr>
              <a:t>        </a:t>
            </a:r>
            <a:r>
              <a:rPr lang="zh-CN" altLang="zh-CN" sz="1800" kern="100" dirty="0">
                <a:effectLst/>
                <a:latin typeface="等线" panose="02010600030101010101" pitchFamily="2" charset="-122"/>
                <a:ea typeface="仿宋_GB2312"/>
                <a:cs typeface="仿宋_GB2312"/>
              </a:rPr>
              <a:t>③在专用比赛网站（</a:t>
            </a:r>
            <a:r>
              <a:rPr lang="en-US" altLang="zh-CN" sz="1800" u="none" strike="noStrike" kern="100" dirty="0">
                <a:solidFill>
                  <a:srgbClr val="0000FF"/>
                </a:solidFill>
                <a:effectLst/>
                <a:latin typeface="仿宋_GB2312"/>
                <a:ea typeface="等线" panose="02010600030101010101" pitchFamily="2" charset="-122"/>
                <a:cs typeface="仿宋_GB2312"/>
                <a:hlinkClick r:id="rId3"/>
              </a:rPr>
              <a:t>www.cbec100.com</a:t>
            </a:r>
            <a:r>
              <a:rPr lang="zh-CN" altLang="zh-CN" sz="1800" kern="100" dirty="0">
                <a:effectLst/>
                <a:latin typeface="等线" panose="02010600030101010101" pitchFamily="2" charset="-122"/>
                <a:ea typeface="仿宋_GB2312"/>
                <a:cs typeface="仿宋_GB2312"/>
              </a:rPr>
              <a:t>）上确定所选择的具体平台，注册完成。</a:t>
            </a:r>
            <a:endParaRPr lang="en-US" altLang="zh-CN" sz="1800" kern="100" dirty="0">
              <a:effectLst/>
              <a:latin typeface="等线" panose="02010600030101010101" pitchFamily="2" charset="-122"/>
              <a:ea typeface="仿宋_GB2312"/>
              <a:cs typeface="仿宋_GB2312"/>
            </a:endParaRPr>
          </a:p>
          <a:p>
            <a:pPr indent="0" algn="just">
              <a:lnSpc>
                <a:spcPts val="2800"/>
              </a:lnSpc>
              <a:buNone/>
            </a:pPr>
            <a:r>
              <a:rPr lang="zh-CN" altLang="en-US" sz="1800" kern="100" dirty="0">
                <a:latin typeface="等线" panose="02010600030101010101" pitchFamily="2" charset="-122"/>
                <a:ea typeface="仿宋_GB2312"/>
                <a:cs typeface="仿宋_GB2312"/>
              </a:rPr>
              <a:t>       关键时间截点： </a:t>
            </a:r>
            <a:r>
              <a:rPr lang="en-US" altLang="zh-CN" sz="1800" kern="100" dirty="0">
                <a:solidFill>
                  <a:srgbClr val="FF0000"/>
                </a:solidFill>
                <a:latin typeface="华光粗黑_CNKI" panose="02000500000000000000" pitchFamily="2" charset="-122"/>
                <a:ea typeface="华光粗黑_CNKI" panose="02000500000000000000" pitchFamily="2" charset="-122"/>
                <a:cs typeface="仿宋_GB2312"/>
              </a:rPr>
              <a:t>2022.3.1</a:t>
            </a:r>
            <a:r>
              <a:rPr lang="zh-CN" altLang="en-US" sz="1800" kern="100" dirty="0">
                <a:latin typeface="等线" panose="02010600030101010101" pitchFamily="2" charset="-122"/>
                <a:ea typeface="仿宋_GB2312"/>
                <a:cs typeface="仿宋_GB2312"/>
              </a:rPr>
              <a:t>前</a:t>
            </a:r>
            <a:endParaRPr lang="en-US" altLang="zh-CN" sz="1800" kern="100" dirty="0">
              <a:latin typeface="等线" panose="02010600030101010101" pitchFamily="2" charset="-122"/>
              <a:ea typeface="仿宋_GB2312"/>
              <a:cs typeface="仿宋_GB2312"/>
            </a:endParaRPr>
          </a:p>
          <a:p>
            <a:pPr indent="0" algn="just">
              <a:lnSpc>
                <a:spcPts val="2800"/>
              </a:lnSpc>
              <a:buNone/>
            </a:pP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en-US" altLang="zh-CN" dirty="0"/>
          </a:p>
          <a:p>
            <a:endParaRPr lang="zh-CN" altLang="en-US" dirty="0"/>
          </a:p>
        </p:txBody>
      </p:sp>
      <p:pic>
        <p:nvPicPr>
          <p:cNvPr id="4" name="图片 3">
            <a:extLst>
              <a:ext uri="{FF2B5EF4-FFF2-40B4-BE49-F238E27FC236}">
                <a16:creationId xmlns:a16="http://schemas.microsoft.com/office/drawing/2014/main" xmlns="" id="{787E8B72-FE73-47BD-952E-FCEA2EDF4139}"/>
              </a:ext>
            </a:extLst>
          </p:cNvPr>
          <p:cNvPicPr>
            <a:picLocks noChangeAspect="1"/>
          </p:cNvPicPr>
          <p:nvPr/>
        </p:nvPicPr>
        <p:blipFill>
          <a:blip r:embed="rId4"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E5B972BD-F974-4360-9AF2-CEB08FFD4416}"/>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报名注册</a:t>
            </a:r>
            <a:r>
              <a:rPr lang="en-US" altLang="zh-CN"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a:t>
            </a: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平台选择</a:t>
            </a:r>
          </a:p>
        </p:txBody>
      </p:sp>
    </p:spTree>
    <p:extLst>
      <p:ext uri="{BB962C8B-B14F-4D97-AF65-F5344CB8AC3E}">
        <p14:creationId xmlns:p14="http://schemas.microsoft.com/office/powerpoint/2010/main" xmlns="" val="1313979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82E60E14-52EE-4B15-A944-393772502D51}"/>
              </a:ext>
            </a:extLst>
          </p:cNvPr>
          <p:cNvSpPr>
            <a:spLocks noGrp="1"/>
          </p:cNvSpPr>
          <p:nvPr>
            <p:ph idx="1"/>
          </p:nvPr>
        </p:nvSpPr>
        <p:spPr>
          <a:xfrm>
            <a:off x="838199" y="1253331"/>
            <a:ext cx="11062855" cy="4351338"/>
          </a:xfrm>
        </p:spPr>
        <p:txBody>
          <a:bodyPr/>
          <a:lstStyle/>
          <a:p>
            <a:pPr marL="36000" indent="0" algn="just">
              <a:lnSpc>
                <a:spcPct val="120000"/>
              </a:lnSpc>
              <a:spcBef>
                <a:spcPts val="0"/>
              </a:spcBef>
              <a:buNone/>
            </a:pPr>
            <a:r>
              <a:rPr lang="en-US" altLang="zh-CN" kern="100" dirty="0">
                <a:latin typeface="华光楷体_CNKI" panose="02000500000000000000" pitchFamily="2" charset="-122"/>
                <a:ea typeface="华光楷体_CNKI" panose="02000500000000000000" pitchFamily="2" charset="-122"/>
                <a:cs typeface="Times New Roman" panose="02020603050405020304" pitchFamily="18" charset="0"/>
              </a:rPr>
              <a:t>eBay</a:t>
            </a:r>
            <a:r>
              <a:rPr lang="zh-CN" altLang="en-US" kern="100" dirty="0">
                <a:latin typeface="华光楷体_CNKI" panose="02000500000000000000" pitchFamily="2" charset="-122"/>
                <a:ea typeface="华光楷体_CNKI" panose="02000500000000000000" pitchFamily="2" charset="-122"/>
                <a:cs typeface="Times New Roman" panose="02020603050405020304" pitchFamily="18" charset="0"/>
              </a:rPr>
              <a:t>：</a:t>
            </a:r>
            <a:r>
              <a:rPr lang="en-US" altLang="zh-CN" dirty="0">
                <a:latin typeface="华光楷体_CNKI" panose="02000500000000000000" pitchFamily="2" charset="-122"/>
                <a:ea typeface="华光楷体_CNKI" panose="02000500000000000000" pitchFamily="2" charset="-122"/>
              </a:rPr>
              <a:t>eBay</a:t>
            </a:r>
            <a:r>
              <a:rPr lang="zh-CN" altLang="en-US" dirty="0">
                <a:latin typeface="华光楷体_CNKI" panose="02000500000000000000" pitchFamily="2" charset="-122"/>
                <a:ea typeface="华光楷体_CNKI" panose="02000500000000000000" pitchFamily="2" charset="-122"/>
              </a:rPr>
              <a:t>外贸大学  </a:t>
            </a:r>
            <a:r>
              <a:rPr lang="en-US" altLang="zh-CN" dirty="0">
                <a:latin typeface="华光楷体_CNKI" panose="02000500000000000000" pitchFamily="2" charset="-122"/>
                <a:ea typeface="华光楷体_CNKI" panose="02000500000000000000" pitchFamily="2" charset="-122"/>
                <a:hlinkClick r:id="rId2"/>
              </a:rPr>
              <a:t>https://university.ebay.cn/</a:t>
            </a:r>
            <a:endParaRPr lang="en-US" altLang="zh-CN" dirty="0">
              <a:latin typeface="华光楷体_CNKI" panose="02000500000000000000" pitchFamily="2" charset="-122"/>
              <a:ea typeface="华光楷体_CNKI" panose="02000500000000000000" pitchFamily="2" charset="-122"/>
            </a:endParaRPr>
          </a:p>
          <a:p>
            <a:pPr marL="36000" indent="0" algn="just">
              <a:lnSpc>
                <a:spcPct val="120000"/>
              </a:lnSpc>
              <a:spcBef>
                <a:spcPts val="0"/>
              </a:spcBef>
              <a:buNone/>
            </a:pPr>
            <a:endParaRPr lang="en-US" altLang="zh-CN" kern="100" dirty="0">
              <a:latin typeface="华光楷体_CNKI" panose="02000500000000000000" pitchFamily="2" charset="-122"/>
              <a:ea typeface="华光楷体_CNKI" panose="02000500000000000000" pitchFamily="2" charset="-122"/>
              <a:cs typeface="Times New Roman" panose="02020603050405020304" pitchFamily="18" charset="0"/>
            </a:endParaRPr>
          </a:p>
          <a:p>
            <a:pPr marL="36000" indent="0" algn="just">
              <a:lnSpc>
                <a:spcPct val="120000"/>
              </a:lnSpc>
              <a:spcBef>
                <a:spcPts val="0"/>
              </a:spcBef>
              <a:buNone/>
            </a:pPr>
            <a:r>
              <a:rPr lang="zh-CN" altLang="en-US" dirty="0">
                <a:latin typeface="华光楷体_CNKI" panose="02000500000000000000" pitchFamily="2" charset="-122"/>
                <a:ea typeface="华光楷体_CNKI" panose="02000500000000000000" pitchFamily="2" charset="-122"/>
              </a:rPr>
              <a:t>店匠：</a:t>
            </a:r>
            <a:r>
              <a:rPr lang="zh-CN" altLang="zh-CN" dirty="0">
                <a:latin typeface="华光楷体_CNKI" panose="02000500000000000000" pitchFamily="2" charset="-122"/>
                <a:ea typeface="华光楷体_CNKI" panose="02000500000000000000" pitchFamily="2" charset="-122"/>
              </a:rPr>
              <a:t>店匠培训课程视频</a:t>
            </a:r>
            <a:r>
              <a:rPr lang="en-US" altLang="zh-CN" dirty="0">
                <a:latin typeface="华光楷体_CNKI" panose="02000500000000000000" pitchFamily="2" charset="-122"/>
                <a:ea typeface="华光楷体_CNKI" panose="02000500000000000000" pitchFamily="2" charset="-122"/>
              </a:rPr>
              <a:t>+PPT</a:t>
            </a:r>
            <a:r>
              <a:rPr lang="zh-CN" altLang="zh-CN" dirty="0">
                <a:latin typeface="华光楷体_CNKI" panose="02000500000000000000" pitchFamily="2" charset="-122"/>
                <a:ea typeface="华光楷体_CNKI" panose="02000500000000000000" pitchFamily="2" charset="-122"/>
              </a:rPr>
              <a:t>培训材料</a:t>
            </a:r>
            <a:endParaRPr lang="en-US" altLang="zh-CN" dirty="0">
              <a:latin typeface="华光楷体_CNKI" panose="02000500000000000000" pitchFamily="2" charset="-122"/>
              <a:ea typeface="华光楷体_CNKI" panose="02000500000000000000" pitchFamily="2" charset="-122"/>
            </a:endParaRPr>
          </a:p>
          <a:p>
            <a:pPr marL="36000" indent="0" algn="just">
              <a:lnSpc>
                <a:spcPct val="120000"/>
              </a:lnSpc>
              <a:spcBef>
                <a:spcPts val="0"/>
              </a:spcBef>
              <a:buNone/>
            </a:pPr>
            <a:endParaRPr lang="en-US" altLang="zh-CN" dirty="0">
              <a:latin typeface="华光楷体_CNKI" panose="02000500000000000000" pitchFamily="2" charset="-122"/>
              <a:ea typeface="华光楷体_CNKI" panose="02000500000000000000" pitchFamily="2" charset="-122"/>
            </a:endParaRPr>
          </a:p>
          <a:p>
            <a:pPr marL="36000" indent="0" algn="just">
              <a:lnSpc>
                <a:spcPct val="120000"/>
              </a:lnSpc>
              <a:spcBef>
                <a:spcPts val="0"/>
              </a:spcBef>
              <a:buNone/>
            </a:pPr>
            <a:r>
              <a:rPr lang="zh-CN" altLang="en-US" dirty="0">
                <a:latin typeface="华光楷体_CNKI" panose="02000500000000000000" pitchFamily="2" charset="-122"/>
                <a:ea typeface="华光楷体_CNKI" panose="02000500000000000000" pitchFamily="2" charset="-122"/>
              </a:rPr>
              <a:t>国际站：</a:t>
            </a:r>
            <a:r>
              <a:rPr lang="zh-CN" altLang="zh-CN" dirty="0">
                <a:latin typeface="华光楷体_CNKI" panose="02000500000000000000" pitchFamily="2" charset="-122"/>
                <a:ea typeface="华光楷体_CNKI" panose="02000500000000000000" pitchFamily="2" charset="-122"/>
              </a:rPr>
              <a:t>课程视频</a:t>
            </a:r>
            <a:r>
              <a:rPr lang="en-US" altLang="zh-CN" dirty="0">
                <a:latin typeface="华光楷体_CNKI" panose="02000500000000000000" pitchFamily="2" charset="-122"/>
                <a:ea typeface="华光楷体_CNKI" panose="02000500000000000000" pitchFamily="2" charset="-122"/>
              </a:rPr>
              <a:t>+PPT</a:t>
            </a:r>
            <a:r>
              <a:rPr lang="zh-CN" altLang="zh-CN" dirty="0">
                <a:latin typeface="华光楷体_CNKI" panose="02000500000000000000" pitchFamily="2" charset="-122"/>
                <a:ea typeface="华光楷体_CNKI" panose="02000500000000000000" pitchFamily="2" charset="-122"/>
              </a:rPr>
              <a:t>培训材料</a:t>
            </a:r>
            <a:r>
              <a:rPr lang="en-US" altLang="zh-CN" dirty="0">
                <a:latin typeface="华光楷体_CNKI" panose="02000500000000000000" pitchFamily="2" charset="-122"/>
                <a:ea typeface="华光楷体_CNKI" panose="02000500000000000000" pitchFamily="2" charset="-122"/>
              </a:rPr>
              <a:t> </a:t>
            </a:r>
            <a:r>
              <a:rPr lang="en-US" altLang="zh-CN" dirty="0">
                <a:latin typeface="华光楷体_CNKI" panose="02000500000000000000" pitchFamily="2" charset="-122"/>
                <a:ea typeface="华光楷体_CNKI" panose="02000500000000000000" pitchFamily="2" charset="-122"/>
                <a:hlinkClick r:id="rId3"/>
              </a:rPr>
              <a:t>https://peixun.alibaba.com/</a:t>
            </a:r>
            <a:endParaRPr lang="en-US" altLang="zh-CN" dirty="0">
              <a:latin typeface="华光楷体_CNKI" panose="02000500000000000000" pitchFamily="2" charset="-122"/>
              <a:ea typeface="华光楷体_CNKI" panose="02000500000000000000" pitchFamily="2" charset="-122"/>
            </a:endParaRPr>
          </a:p>
          <a:p>
            <a:pPr marL="36000" indent="0" algn="just">
              <a:lnSpc>
                <a:spcPct val="120000"/>
              </a:lnSpc>
              <a:spcBef>
                <a:spcPts val="0"/>
              </a:spcBef>
              <a:buNone/>
            </a:pPr>
            <a:endParaRPr lang="zh-CN" altLang="zh-CN" dirty="0">
              <a:latin typeface="华光楷体_CNKI" panose="02000500000000000000" pitchFamily="2" charset="-122"/>
              <a:ea typeface="华光楷体_CNKI" panose="02000500000000000000" pitchFamily="2" charset="-122"/>
            </a:endParaRPr>
          </a:p>
          <a:p>
            <a:pPr marL="36000" indent="0" algn="just">
              <a:lnSpc>
                <a:spcPct val="120000"/>
              </a:lnSpc>
              <a:spcBef>
                <a:spcPts val="0"/>
              </a:spcBef>
              <a:buNone/>
            </a:pPr>
            <a:r>
              <a:rPr lang="zh-CN" altLang="en-US" dirty="0">
                <a:latin typeface="华光楷体_CNKI" panose="02000500000000000000" pitchFamily="2" charset="-122"/>
                <a:ea typeface="华光楷体_CNKI" panose="02000500000000000000" pitchFamily="2" charset="-122"/>
              </a:rPr>
              <a:t>弧米科技：直播培训课程</a:t>
            </a:r>
            <a:endParaRPr lang="en-US" altLang="zh-CN" dirty="0">
              <a:latin typeface="华光楷体_CNKI" panose="02000500000000000000" pitchFamily="2" charset="-122"/>
              <a:ea typeface="华光楷体_CNKI" panose="02000500000000000000" pitchFamily="2" charset="-122"/>
            </a:endParaRPr>
          </a:p>
          <a:p>
            <a:pPr marL="36000" indent="0" algn="just">
              <a:lnSpc>
                <a:spcPct val="120000"/>
              </a:lnSpc>
              <a:spcBef>
                <a:spcPts val="0"/>
              </a:spcBef>
              <a:buNone/>
            </a:pPr>
            <a:endParaRPr lang="zh-CN" altLang="zh-CN" sz="28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pic>
        <p:nvPicPr>
          <p:cNvPr id="4" name="图片 3">
            <a:extLst>
              <a:ext uri="{FF2B5EF4-FFF2-40B4-BE49-F238E27FC236}">
                <a16:creationId xmlns:a16="http://schemas.microsoft.com/office/drawing/2014/main" xmlns="" id="{1101C859-2AD7-41AF-90D6-D0CBFA3329BE}"/>
              </a:ext>
            </a:extLst>
          </p:cNvPr>
          <p:cNvPicPr>
            <a:picLocks noChangeAspect="1"/>
          </p:cNvPicPr>
          <p:nvPr/>
        </p:nvPicPr>
        <p:blipFill>
          <a:blip r:embed="rId4"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9AE830E4-B0A4-4DEE-9699-C42D970A1539}"/>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赛前宣讲</a:t>
            </a:r>
            <a:r>
              <a:rPr lang="en-US" altLang="zh-CN"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a:t>
            </a: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平台培训</a:t>
            </a:r>
          </a:p>
        </p:txBody>
      </p:sp>
    </p:spTree>
    <p:extLst>
      <p:ext uri="{BB962C8B-B14F-4D97-AF65-F5344CB8AC3E}">
        <p14:creationId xmlns:p14="http://schemas.microsoft.com/office/powerpoint/2010/main" xmlns="" val="1088659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D23379FC-A8E7-42B7-8FA7-68DF081BF0B1}"/>
              </a:ext>
            </a:extLst>
          </p:cNvPr>
          <p:cNvSpPr>
            <a:spLocks noGrp="1"/>
          </p:cNvSpPr>
          <p:nvPr>
            <p:ph idx="1"/>
          </p:nvPr>
        </p:nvSpPr>
        <p:spPr>
          <a:xfrm>
            <a:off x="467591" y="1253331"/>
            <a:ext cx="11256818" cy="4669488"/>
          </a:xfrm>
        </p:spPr>
        <p:txBody>
          <a:bodyPr>
            <a:noAutofit/>
          </a:bodyPr>
          <a:lstStyle/>
          <a:p>
            <a:pPr marL="0" indent="0">
              <a:buNone/>
            </a:pPr>
            <a:r>
              <a:rPr lang="zh-CN" altLang="en-US" sz="2400" kern="100" dirty="0">
                <a:solidFill>
                  <a:srgbClr val="000000"/>
                </a:solidFill>
                <a:latin typeface="华光楷体_CNKI" panose="02000500000000000000" pitchFamily="2" charset="-122"/>
                <a:ea typeface="华光楷体_CNKI" panose="02000500000000000000" pitchFamily="2" charset="-122"/>
                <a:cs typeface="仿宋_GB2312"/>
                <a:hlinkClick r:id="rId2"/>
              </a:rPr>
              <a:t>统一考试平台：</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hlinkClick r:id="rId2"/>
              </a:rPr>
              <a:t>www.cbec100.com</a:t>
            </a:r>
            <a:endPar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endParaRPr>
          </a:p>
          <a:p>
            <a:pPr indent="406400" algn="just">
              <a:lnSpc>
                <a:spcPts val="2800"/>
              </a:lnSpc>
            </a:pPr>
            <a:r>
              <a:rPr lang="zh-CN" altLang="en-US" sz="2400" dirty="0">
                <a:latin typeface="华光楷体_CNKI" panose="02000500000000000000" pitchFamily="2" charset="-122"/>
                <a:ea typeface="华光楷体_CNKI" panose="02000500000000000000" pitchFamily="2" charset="-122"/>
              </a:rPr>
              <a:t>独立站：</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行业理解、独立站知识学习、案例分析能力、知识应用能力。</a:t>
            </a:r>
            <a:endPar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endParaRPr>
          </a:p>
          <a:p>
            <a:pPr indent="0" algn="just">
              <a:lnSpc>
                <a:spcPts val="2800"/>
              </a:lnSpc>
              <a:buNone/>
            </a:pP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                 </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考试形式：共</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100</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个选择题</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问答题，每题</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1</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分，满分</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100</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分，</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80</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分通过。</a:t>
            </a:r>
            <a:endPar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endParaRPr>
          </a:p>
          <a:p>
            <a:pPr indent="406400" algn="just">
              <a:lnSpc>
                <a:spcPts val="2800"/>
              </a:lnSpc>
            </a:pPr>
            <a:r>
              <a:rPr lang="zh-CN" altLang="en-US" sz="2400" kern="100" dirty="0">
                <a:solidFill>
                  <a:srgbClr val="000000"/>
                </a:solidFill>
                <a:latin typeface="华光楷体_CNKI" panose="02000500000000000000" pitchFamily="2" charset="-122"/>
                <a:ea typeface="华光楷体_CNKI" panose="02000500000000000000" pitchFamily="2" charset="-122"/>
                <a:cs typeface="仿宋_GB2312"/>
              </a:rPr>
              <a:t>国际站：</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店铺注册与管理、产品发布与管理、商机获取与管理、店铺营销、</a:t>
            </a:r>
            <a:endPar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endParaRPr>
          </a:p>
          <a:p>
            <a:pPr indent="0" algn="just">
              <a:lnSpc>
                <a:spcPts val="2800"/>
              </a:lnSpc>
              <a:buNone/>
            </a:pP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                   </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跨境电商数据分析、客户管理、交易管理、履约服务等</a:t>
            </a:r>
            <a:endPar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endParaRPr>
          </a:p>
          <a:p>
            <a:pPr indent="0" algn="just">
              <a:lnSpc>
                <a:spcPts val="2800"/>
              </a:lnSpc>
              <a:buNone/>
            </a:pP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                 </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考试形式：共</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100</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个选择题</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判断题，每题</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1</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分，满分</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100</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分，</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80</a:t>
            </a:r>
            <a:r>
              <a:rPr lang="zh-CN" altLang="zh-CN" sz="2400" kern="100" dirty="0">
                <a:solidFill>
                  <a:srgbClr val="000000"/>
                </a:solidFill>
                <a:latin typeface="华光楷体_CNKI" panose="02000500000000000000" pitchFamily="2" charset="-122"/>
                <a:ea typeface="华光楷体_CNKI" panose="02000500000000000000" pitchFamily="2" charset="-122"/>
                <a:cs typeface="仿宋_GB2312"/>
              </a:rPr>
              <a:t>分通过。</a:t>
            </a:r>
            <a:endPar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endParaRPr>
          </a:p>
          <a:p>
            <a:pPr indent="406400" algn="just">
              <a:lnSpc>
                <a:spcPts val="2800"/>
              </a:lnSpc>
            </a:pP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eBay</a:t>
            </a:r>
            <a:r>
              <a:rPr lang="zh-CN" altLang="en-US" sz="2400" kern="100" dirty="0">
                <a:solidFill>
                  <a:srgbClr val="000000"/>
                </a:solidFill>
                <a:latin typeface="华光楷体_CNKI" panose="02000500000000000000" pitchFamily="2" charset="-122"/>
                <a:ea typeface="华光楷体_CNKI" panose="02000500000000000000" pitchFamily="2" charset="-122"/>
                <a:cs typeface="仿宋_GB2312"/>
              </a:rPr>
              <a:t>： </a:t>
            </a:r>
            <a:r>
              <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rPr>
              <a:t>e</a:t>
            </a:r>
            <a:r>
              <a:rPr lang="zh-CN" altLang="en-US" sz="2400" kern="100" dirty="0">
                <a:solidFill>
                  <a:srgbClr val="000000"/>
                </a:solidFill>
                <a:latin typeface="华光楷体_CNKI" panose="02000500000000000000" pitchFamily="2" charset="-122"/>
                <a:ea typeface="华光楷体_CNKI" panose="02000500000000000000" pitchFamily="2" charset="-122"/>
                <a:cs typeface="仿宋_GB2312"/>
              </a:rPr>
              <a:t>青春考试题库</a:t>
            </a:r>
            <a:endParaRPr lang="en-US" altLang="zh-CN" sz="2400" kern="100" dirty="0">
              <a:solidFill>
                <a:srgbClr val="000000"/>
              </a:solidFill>
              <a:latin typeface="华光楷体_CNKI" panose="02000500000000000000" pitchFamily="2" charset="-122"/>
              <a:ea typeface="华光楷体_CNKI" panose="02000500000000000000" pitchFamily="2" charset="-122"/>
              <a:cs typeface="仿宋_GB2312"/>
            </a:endParaRPr>
          </a:p>
          <a:p>
            <a:pPr indent="406400" algn="just">
              <a:lnSpc>
                <a:spcPts val="2800"/>
              </a:lnSpc>
            </a:pPr>
            <a:r>
              <a:rPr lang="zh-CN" altLang="en-US" sz="2400" dirty="0">
                <a:latin typeface="华光楷体_CNKI" panose="02000500000000000000" pitchFamily="2" charset="-122"/>
                <a:ea typeface="华光楷体_CNKI" panose="02000500000000000000" pitchFamily="2" charset="-122"/>
              </a:rPr>
              <a:t>直播：全英文题库</a:t>
            </a:r>
            <a:endParaRPr lang="en-US" altLang="zh-CN" sz="2400" dirty="0">
              <a:latin typeface="华光楷体_CNKI" panose="02000500000000000000" pitchFamily="2" charset="-122"/>
              <a:ea typeface="华光楷体_CNKI" panose="02000500000000000000" pitchFamily="2" charset="-122"/>
            </a:endParaRPr>
          </a:p>
          <a:p>
            <a:pPr indent="0" algn="just">
              <a:lnSpc>
                <a:spcPts val="2800"/>
              </a:lnSpc>
              <a:buNone/>
            </a:pPr>
            <a:r>
              <a:rPr lang="zh-CN" altLang="zh-CN" sz="2400" kern="100" dirty="0">
                <a:solidFill>
                  <a:srgbClr val="FF0000"/>
                </a:solidFill>
                <a:effectLst/>
                <a:latin typeface="华光楷体_CNKI" panose="02000500000000000000" pitchFamily="2" charset="-122"/>
                <a:ea typeface="华光楷体_CNKI" panose="02000500000000000000" pitchFamily="2" charset="-122"/>
                <a:cs typeface="仿宋_GB2312"/>
              </a:rPr>
              <a:t>理论赛后</a:t>
            </a:r>
            <a:r>
              <a:rPr lang="zh-CN" altLang="en-US" sz="2400" kern="100" dirty="0">
                <a:solidFill>
                  <a:srgbClr val="FF0000"/>
                </a:solidFill>
                <a:latin typeface="华光楷体_CNKI" panose="02000500000000000000" pitchFamily="2" charset="-122"/>
                <a:ea typeface="华光楷体_CNKI" panose="02000500000000000000" pitchFamily="2" charset="-122"/>
                <a:cs typeface="仿宋_GB2312"/>
              </a:rPr>
              <a:t>晋级</a:t>
            </a:r>
            <a:r>
              <a:rPr lang="zh-CN" altLang="zh-CN" sz="2400" kern="100" dirty="0">
                <a:solidFill>
                  <a:srgbClr val="FF0000"/>
                </a:solidFill>
                <a:effectLst/>
                <a:latin typeface="华光楷体_CNKI" panose="02000500000000000000" pitchFamily="2" charset="-122"/>
                <a:ea typeface="华光楷体_CNKI" panose="02000500000000000000" pitchFamily="2" charset="-122"/>
                <a:cs typeface="仿宋_GB2312"/>
              </a:rPr>
              <a:t>到实践赛团队数量根据组委会与各赛区组成的工作组下达的指标数确定，按照整个赛区</a:t>
            </a:r>
            <a:r>
              <a:rPr lang="zh-CN" altLang="en-US" sz="2400" kern="100" dirty="0">
                <a:solidFill>
                  <a:srgbClr val="FF0000"/>
                </a:solidFill>
                <a:effectLst/>
                <a:latin typeface="华光楷体_CNKI" panose="02000500000000000000" pitchFamily="2" charset="-122"/>
                <a:ea typeface="华光楷体_CNKI" panose="02000500000000000000" pitchFamily="2" charset="-122"/>
                <a:cs typeface="仿宋_GB2312"/>
              </a:rPr>
              <a:t>不同平台的</a:t>
            </a:r>
            <a:r>
              <a:rPr lang="zh-CN" altLang="zh-CN" sz="2400" kern="100" dirty="0">
                <a:solidFill>
                  <a:srgbClr val="FF0000"/>
                </a:solidFill>
                <a:effectLst/>
                <a:latin typeface="华光楷体_CNKI" panose="02000500000000000000" pitchFamily="2" charset="-122"/>
                <a:ea typeface="华光楷体_CNKI" panose="02000500000000000000" pitchFamily="2" charset="-122"/>
                <a:cs typeface="仿宋_GB2312"/>
              </a:rPr>
              <a:t>全部参赛团队成绩由高到低进行推荐</a:t>
            </a:r>
            <a:endParaRPr lang="en-US" altLang="zh-CN" sz="2400" dirty="0">
              <a:latin typeface="华光楷体_CNKI" panose="02000500000000000000" pitchFamily="2" charset="-122"/>
              <a:ea typeface="华光楷体_CNKI" panose="02000500000000000000" pitchFamily="2" charset="-122"/>
            </a:endParaRPr>
          </a:p>
          <a:p>
            <a:endParaRPr lang="en-US" altLang="zh-CN" sz="2400" dirty="0">
              <a:latin typeface="华光楷体_CNKI" panose="02000500000000000000" pitchFamily="2" charset="-122"/>
              <a:ea typeface="华光楷体_CNKI" panose="02000500000000000000" pitchFamily="2" charset="-122"/>
            </a:endParaRPr>
          </a:p>
          <a:p>
            <a:endParaRPr lang="zh-CN" altLang="en-US" sz="2400" dirty="0">
              <a:latin typeface="华光楷体_CNKI" panose="02000500000000000000" pitchFamily="2" charset="-122"/>
              <a:ea typeface="华光楷体_CNKI" panose="02000500000000000000" pitchFamily="2" charset="-122"/>
            </a:endParaRPr>
          </a:p>
        </p:txBody>
      </p:sp>
      <p:pic>
        <p:nvPicPr>
          <p:cNvPr id="4" name="图片 3">
            <a:extLst>
              <a:ext uri="{FF2B5EF4-FFF2-40B4-BE49-F238E27FC236}">
                <a16:creationId xmlns:a16="http://schemas.microsoft.com/office/drawing/2014/main" xmlns="" id="{78DB308A-3851-4FD2-B399-8C986DFA145E}"/>
              </a:ext>
            </a:extLst>
          </p:cNvPr>
          <p:cNvPicPr>
            <a:picLocks noChangeAspect="1"/>
          </p:cNvPicPr>
          <p:nvPr/>
        </p:nvPicPr>
        <p:blipFill>
          <a:blip r:embed="rId3"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E7166DEA-32D4-4668-8FD7-9C756EC4A1F3}"/>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理论赛</a:t>
            </a:r>
          </a:p>
        </p:txBody>
      </p:sp>
    </p:spTree>
    <p:extLst>
      <p:ext uri="{BB962C8B-B14F-4D97-AF65-F5344CB8AC3E}">
        <p14:creationId xmlns:p14="http://schemas.microsoft.com/office/powerpoint/2010/main" xmlns="" val="2263369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813CF165-C87D-44E3-9B20-8F84ED6E1366}"/>
              </a:ext>
            </a:extLst>
          </p:cNvPr>
          <p:cNvSpPr>
            <a:spLocks noGrp="1"/>
          </p:cNvSpPr>
          <p:nvPr>
            <p:ph idx="1"/>
          </p:nvPr>
        </p:nvSpPr>
        <p:spPr>
          <a:xfrm>
            <a:off x="838200" y="1694007"/>
            <a:ext cx="10515600" cy="3210502"/>
          </a:xfrm>
        </p:spPr>
        <p:txBody>
          <a:bodyPr>
            <a:normAutofit/>
          </a:bodyPr>
          <a:lstStyle/>
          <a:p>
            <a:pPr indent="408305" algn="just">
              <a:lnSpc>
                <a:spcPts val="2800"/>
              </a:lnSpc>
              <a:spcAft>
                <a:spcPts val="1200"/>
              </a:spcAft>
            </a:pPr>
            <a:r>
              <a:rPr lang="zh-CN" altLang="en-US" sz="2400" b="1" kern="100" dirty="0">
                <a:solidFill>
                  <a:srgbClr val="000000"/>
                </a:solidFill>
                <a:effectLst/>
                <a:latin typeface="华光楷体_CNKI" panose="02000500000000000000" pitchFamily="2" charset="-122"/>
                <a:ea typeface="华光楷体_CNKI" panose="02000500000000000000" pitchFamily="2" charset="-122"/>
                <a:cs typeface="仿宋_GB2312"/>
              </a:rPr>
              <a:t>国际站：</a:t>
            </a:r>
            <a:r>
              <a:rPr lang="zh-CN" altLang="zh-CN" sz="2400" b="1" kern="100" dirty="0">
                <a:solidFill>
                  <a:srgbClr val="000000"/>
                </a:solidFill>
                <a:effectLst/>
                <a:latin typeface="华光楷体_CNKI" panose="02000500000000000000" pitchFamily="2" charset="-122"/>
                <a:ea typeface="华光楷体_CNKI" panose="02000500000000000000" pitchFamily="2" charset="-122"/>
                <a:cs typeface="仿宋_GB2312"/>
              </a:rPr>
              <a:t>第一轮</a:t>
            </a:r>
            <a:r>
              <a:rPr lang="en-US" altLang="zh-CN" sz="2400" b="1" kern="100" dirty="0">
                <a:solidFill>
                  <a:srgbClr val="000000"/>
                </a:solidFill>
                <a:effectLst/>
                <a:latin typeface="华光楷体_CNKI" panose="02000500000000000000" pitchFamily="2" charset="-122"/>
                <a:ea typeface="华光楷体_CNKI" panose="02000500000000000000" pitchFamily="2" charset="-122"/>
                <a:cs typeface="仿宋_GB2312"/>
              </a:rPr>
              <a:t> </a:t>
            </a:r>
            <a:r>
              <a:rPr lang="zh-CN" altLang="zh-CN" sz="2400" b="1" kern="100" dirty="0">
                <a:solidFill>
                  <a:srgbClr val="000000"/>
                </a:solidFill>
                <a:effectLst/>
                <a:latin typeface="华光楷体_CNKI" panose="02000500000000000000" pitchFamily="2" charset="-122"/>
                <a:ea typeface="华光楷体_CNKI" panose="02000500000000000000" pitchFamily="2" charset="-122"/>
                <a:cs typeface="仿宋_GB2312"/>
              </a:rPr>
              <a:t>国际站模拟运营</a:t>
            </a:r>
            <a:r>
              <a:rPr lang="en-US" altLang="zh-CN" sz="2400" b="1" kern="100" dirty="0">
                <a:solidFill>
                  <a:srgbClr val="000000"/>
                </a:solidFill>
                <a:effectLst/>
                <a:latin typeface="华光楷体_CNKI" panose="02000500000000000000" pitchFamily="2" charset="-122"/>
                <a:ea typeface="华光楷体_CNKI" panose="02000500000000000000" pitchFamily="2" charset="-122"/>
                <a:cs typeface="仿宋_GB2312"/>
              </a:rPr>
              <a:t>+ </a:t>
            </a:r>
            <a:r>
              <a:rPr lang="zh-CN" altLang="zh-CN" sz="2400" b="1" kern="100" dirty="0">
                <a:solidFill>
                  <a:srgbClr val="000000"/>
                </a:solidFill>
                <a:effectLst/>
                <a:latin typeface="华光楷体_CNKI" panose="02000500000000000000" pitchFamily="2" charset="-122"/>
                <a:ea typeface="华光楷体_CNKI" panose="02000500000000000000" pitchFamily="2" charset="-122"/>
                <a:cs typeface="仿宋_GB2312"/>
              </a:rPr>
              <a:t>第二轮</a:t>
            </a:r>
            <a:r>
              <a:rPr lang="en-US" altLang="zh-CN" sz="2400" b="1" kern="100" dirty="0">
                <a:solidFill>
                  <a:srgbClr val="000000"/>
                </a:solidFill>
                <a:effectLst/>
                <a:latin typeface="华光楷体_CNKI" panose="02000500000000000000" pitchFamily="2" charset="-122"/>
                <a:ea typeface="华光楷体_CNKI" panose="02000500000000000000" pitchFamily="2" charset="-122"/>
                <a:cs typeface="仿宋_GB2312"/>
              </a:rPr>
              <a:t> </a:t>
            </a:r>
            <a:r>
              <a:rPr lang="zh-CN" altLang="zh-CN" sz="2400" b="1" kern="100" dirty="0">
                <a:solidFill>
                  <a:srgbClr val="000000"/>
                </a:solidFill>
                <a:effectLst/>
                <a:latin typeface="华光楷体_CNKI" panose="02000500000000000000" pitchFamily="2" charset="-122"/>
                <a:ea typeface="华光楷体_CNKI" panose="02000500000000000000" pitchFamily="2" charset="-122"/>
                <a:cs typeface="仿宋_GB2312"/>
              </a:rPr>
              <a:t>国际站真实运营</a:t>
            </a:r>
            <a:endParaRPr lang="en-US" altLang="zh-CN" sz="2400" b="1" kern="100" dirty="0">
              <a:solidFill>
                <a:srgbClr val="000000"/>
              </a:solidFill>
              <a:effectLst/>
              <a:latin typeface="华光楷体_CNKI" panose="02000500000000000000" pitchFamily="2" charset="-122"/>
              <a:ea typeface="华光楷体_CNKI" panose="02000500000000000000" pitchFamily="2" charset="-122"/>
              <a:cs typeface="仿宋_GB2312"/>
            </a:endParaRPr>
          </a:p>
          <a:p>
            <a:pPr indent="408305" algn="just">
              <a:lnSpc>
                <a:spcPts val="2800"/>
              </a:lnSpc>
              <a:spcAft>
                <a:spcPts val="1200"/>
              </a:spcAft>
            </a:pPr>
            <a:r>
              <a:rPr lang="zh-CN" altLang="en-US"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rPr>
              <a:t>独立站：独立建站</a:t>
            </a:r>
            <a:r>
              <a:rPr lang="en-US" altLang="zh-CN"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rPr>
              <a:t>+</a:t>
            </a:r>
            <a:r>
              <a:rPr lang="zh-CN" altLang="en-US"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rPr>
              <a:t>运营实战（内容营销</a:t>
            </a:r>
            <a:r>
              <a:rPr lang="en-US" altLang="zh-CN"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rPr>
              <a:t>+</a:t>
            </a:r>
            <a:r>
              <a:rPr lang="zh-CN" altLang="en-US"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rPr>
              <a:t>网站引流）</a:t>
            </a:r>
            <a:endParaRPr lang="en-US" altLang="zh-CN"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endParaRPr>
          </a:p>
          <a:p>
            <a:pPr indent="408305" algn="just">
              <a:lnSpc>
                <a:spcPts val="2800"/>
              </a:lnSpc>
              <a:spcAft>
                <a:spcPts val="1200"/>
              </a:spcAft>
            </a:pPr>
            <a:r>
              <a:rPr lang="zh-CN" altLang="en-US" sz="2400" b="1" kern="100" dirty="0">
                <a:latin typeface="华光楷体_CNKI" panose="02000500000000000000" pitchFamily="2" charset="-122"/>
                <a:ea typeface="华光楷体_CNKI" panose="02000500000000000000" pitchFamily="2" charset="-122"/>
                <a:cs typeface="Times New Roman" panose="02020603050405020304" pitchFamily="18" charset="0"/>
              </a:rPr>
              <a:t>跨境</a:t>
            </a:r>
            <a:r>
              <a:rPr lang="zh-CN" altLang="en-US"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rPr>
              <a:t>直播：模拟直播实战</a:t>
            </a:r>
            <a:r>
              <a:rPr lang="en-US" altLang="zh-CN"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rPr>
              <a:t>+</a:t>
            </a:r>
            <a:r>
              <a:rPr lang="zh-CN" altLang="en-US"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rPr>
              <a:t>真实直播实战</a:t>
            </a:r>
            <a:endParaRPr lang="en-US" altLang="zh-CN"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endParaRPr>
          </a:p>
          <a:p>
            <a:pPr indent="408305" algn="just">
              <a:lnSpc>
                <a:spcPts val="2800"/>
              </a:lnSpc>
              <a:spcAft>
                <a:spcPts val="1200"/>
              </a:spcAft>
            </a:pPr>
            <a:r>
              <a:rPr lang="en-US" altLang="zh-CN" sz="2400" b="1" kern="100" dirty="0">
                <a:latin typeface="华光楷体_CNKI" panose="02000500000000000000" pitchFamily="2" charset="-122"/>
                <a:ea typeface="华光楷体_CNKI" panose="02000500000000000000" pitchFamily="2" charset="-122"/>
                <a:cs typeface="Times New Roman" panose="02020603050405020304" pitchFamily="18" charset="0"/>
              </a:rPr>
              <a:t>eBay</a:t>
            </a:r>
            <a:r>
              <a:rPr lang="zh-CN" altLang="en-US" sz="2400" b="1" kern="100" dirty="0">
                <a:latin typeface="华光楷体_CNKI" panose="02000500000000000000" pitchFamily="2" charset="-122"/>
                <a:ea typeface="华光楷体_CNKI" panose="02000500000000000000" pitchFamily="2" charset="-122"/>
                <a:cs typeface="Times New Roman" panose="02020603050405020304" pitchFamily="18" charset="0"/>
              </a:rPr>
              <a:t>平台：全程真实账号 所有账号均提升销售额度和权限</a:t>
            </a:r>
            <a:endParaRPr lang="zh-CN" altLang="zh-CN" sz="2400" b="1" kern="100" dirty="0">
              <a:effectLst/>
              <a:latin typeface="华光楷体_CNKI" panose="02000500000000000000" pitchFamily="2" charset="-122"/>
              <a:ea typeface="华光楷体_CNKI" panose="02000500000000000000" pitchFamily="2" charset="-122"/>
              <a:cs typeface="Times New Roman" panose="02020603050405020304" pitchFamily="18" charset="0"/>
            </a:endParaRPr>
          </a:p>
        </p:txBody>
      </p:sp>
      <p:pic>
        <p:nvPicPr>
          <p:cNvPr id="4" name="图片 3">
            <a:extLst>
              <a:ext uri="{FF2B5EF4-FFF2-40B4-BE49-F238E27FC236}">
                <a16:creationId xmlns:a16="http://schemas.microsoft.com/office/drawing/2014/main" xmlns="" id="{C35D3AAB-4E97-4D64-A8CA-0144D660FF95}"/>
              </a:ext>
            </a:extLst>
          </p:cNvPr>
          <p:cNvPicPr>
            <a:picLocks noChangeAspect="1"/>
          </p:cNvPicPr>
          <p:nvPr/>
        </p:nvPicPr>
        <p:blipFill>
          <a:blip r:embed="rId2"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40A1B02C-5964-4C56-959E-3E31DE5B656E}"/>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实践赛</a:t>
            </a:r>
          </a:p>
        </p:txBody>
      </p:sp>
    </p:spTree>
    <p:extLst>
      <p:ext uri="{BB962C8B-B14F-4D97-AF65-F5344CB8AC3E}">
        <p14:creationId xmlns:p14="http://schemas.microsoft.com/office/powerpoint/2010/main" xmlns="" val="2001292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7365BD78-C463-4BFB-B347-156E48E2759F}"/>
              </a:ext>
            </a:extLst>
          </p:cNvPr>
          <p:cNvSpPr>
            <a:spLocks noGrp="1"/>
          </p:cNvSpPr>
          <p:nvPr>
            <p:ph idx="1"/>
          </p:nvPr>
        </p:nvSpPr>
        <p:spPr>
          <a:xfrm>
            <a:off x="1766454" y="1401185"/>
            <a:ext cx="10196945" cy="4306888"/>
          </a:xfrm>
        </p:spPr>
        <p:txBody>
          <a:bodyPr>
            <a:normAutofit fontScale="92500" lnSpcReduction="10000"/>
          </a:bodyPr>
          <a:lstStyle/>
          <a:p>
            <a:pPr marL="0" indent="0">
              <a:spcAft>
                <a:spcPts val="1200"/>
              </a:spcAft>
              <a:buNone/>
            </a:pPr>
            <a:r>
              <a:rPr lang="zh-CN" altLang="en-US" dirty="0">
                <a:latin typeface="华光楷体_CNKI" panose="02000500000000000000" pitchFamily="2" charset="-122"/>
                <a:ea typeface="华光楷体_CNKI" panose="02000500000000000000" pitchFamily="2" charset="-122"/>
              </a:rPr>
              <a:t>路演</a:t>
            </a:r>
            <a:r>
              <a:rPr lang="en-US" altLang="zh-CN" dirty="0">
                <a:latin typeface="华光楷体_CNKI" panose="02000500000000000000" pitchFamily="2" charset="-122"/>
                <a:ea typeface="华光楷体_CNKI" panose="02000500000000000000" pitchFamily="2" charset="-122"/>
              </a:rPr>
              <a:t>+</a:t>
            </a:r>
            <a:r>
              <a:rPr lang="zh-CN" altLang="en-US" dirty="0">
                <a:latin typeface="华光楷体_CNKI" panose="02000500000000000000" pitchFamily="2" charset="-122"/>
                <a:ea typeface="华光楷体_CNKI" panose="02000500000000000000" pitchFamily="2" charset="-122"/>
              </a:rPr>
              <a:t>答辩</a:t>
            </a:r>
            <a:endParaRPr lang="en-US" altLang="zh-CN" dirty="0">
              <a:latin typeface="华光楷体_CNKI" panose="02000500000000000000" pitchFamily="2" charset="-122"/>
              <a:ea typeface="华光楷体_CNKI" panose="02000500000000000000" pitchFamily="2" charset="-122"/>
            </a:endParaRPr>
          </a:p>
          <a:p>
            <a:pPr marL="0" indent="0">
              <a:spcAft>
                <a:spcPts val="1200"/>
              </a:spcAft>
              <a:buNone/>
            </a:pPr>
            <a:r>
              <a:rPr lang="zh-CN" altLang="zh-CN" kern="100" dirty="0">
                <a:effectLst/>
                <a:latin typeface="华光楷体_CNKI" panose="02000500000000000000" pitchFamily="2" charset="-122"/>
                <a:ea typeface="华光楷体_CNKI" panose="02000500000000000000" pitchFamily="2" charset="-122"/>
                <a:cs typeface="仿宋_GB2312"/>
              </a:rPr>
              <a:t>创新、创意、创业、文案、演讲五项打分</a:t>
            </a:r>
            <a:endParaRPr lang="en-US" altLang="zh-CN" kern="100" dirty="0">
              <a:effectLst/>
              <a:latin typeface="华光楷体_CNKI" panose="02000500000000000000" pitchFamily="2" charset="-122"/>
              <a:ea typeface="华光楷体_CNKI" panose="02000500000000000000" pitchFamily="2" charset="-122"/>
              <a:cs typeface="仿宋_GB2312"/>
            </a:endParaRPr>
          </a:p>
          <a:p>
            <a:pPr marL="0" indent="0">
              <a:spcAft>
                <a:spcPts val="1200"/>
              </a:spcAft>
              <a:buNone/>
            </a:pPr>
            <a:endParaRPr lang="en-US" altLang="zh-CN" dirty="0">
              <a:latin typeface="华光楷体_CNKI" panose="02000500000000000000" pitchFamily="2" charset="-122"/>
              <a:ea typeface="华光楷体_CNKI" panose="02000500000000000000" pitchFamily="2" charset="-122"/>
            </a:endParaRPr>
          </a:p>
          <a:p>
            <a:pPr>
              <a:spcAft>
                <a:spcPts val="1200"/>
              </a:spcAft>
            </a:pPr>
            <a:r>
              <a:rPr lang="zh-CN" altLang="en-US" dirty="0">
                <a:latin typeface="华光楷体_CNKI" panose="02000500000000000000" pitchFamily="2" charset="-122"/>
                <a:ea typeface="华光楷体_CNKI" panose="02000500000000000000" pitchFamily="2" charset="-122"/>
              </a:rPr>
              <a:t>国际站：</a:t>
            </a:r>
            <a:r>
              <a:rPr lang="zh-CN" altLang="zh-CN" kern="100" dirty="0">
                <a:solidFill>
                  <a:srgbClr val="000000"/>
                </a:solidFill>
                <a:effectLst/>
                <a:latin typeface="华光楷体_CNKI" panose="02000500000000000000" pitchFamily="2" charset="-122"/>
                <a:ea typeface="华光楷体_CNKI" panose="02000500000000000000" pitchFamily="2" charset="-122"/>
                <a:cs typeface="仿宋_GB2312"/>
              </a:rPr>
              <a:t>综合赛得分</a:t>
            </a:r>
            <a:r>
              <a:rPr lang="en-US" altLang="zh-CN" kern="100" dirty="0">
                <a:solidFill>
                  <a:srgbClr val="000000"/>
                </a:solidFill>
                <a:effectLst/>
                <a:latin typeface="华光楷体_CNKI" panose="02000500000000000000" pitchFamily="2" charset="-122"/>
                <a:ea typeface="华光楷体_CNKI" panose="02000500000000000000" pitchFamily="2" charset="-122"/>
                <a:cs typeface="仿宋_GB2312"/>
              </a:rPr>
              <a:t>=</a:t>
            </a:r>
            <a:r>
              <a:rPr lang="zh-CN" altLang="zh-CN" kern="100" dirty="0">
                <a:solidFill>
                  <a:srgbClr val="000000"/>
                </a:solidFill>
                <a:effectLst/>
                <a:latin typeface="华光楷体_CNKI" panose="02000500000000000000" pitchFamily="2" charset="-122"/>
                <a:ea typeface="华光楷体_CNKI" panose="02000500000000000000" pitchFamily="2" charset="-122"/>
                <a:cs typeface="仿宋_GB2312"/>
              </a:rPr>
              <a:t>实践赛第二轮得分</a:t>
            </a:r>
            <a:r>
              <a:rPr lang="en-US" altLang="zh-CN" kern="100" dirty="0">
                <a:solidFill>
                  <a:srgbClr val="000000"/>
                </a:solidFill>
                <a:effectLst/>
                <a:latin typeface="华光楷体_CNKI" panose="02000500000000000000" pitchFamily="2" charset="-122"/>
                <a:ea typeface="华光楷体_CNKI" panose="02000500000000000000" pitchFamily="2" charset="-122"/>
                <a:cs typeface="仿宋_GB2312"/>
              </a:rPr>
              <a:t>+</a:t>
            </a:r>
            <a:r>
              <a:rPr lang="zh-CN" altLang="zh-CN" kern="100" dirty="0">
                <a:solidFill>
                  <a:srgbClr val="000000"/>
                </a:solidFill>
                <a:effectLst/>
                <a:latin typeface="华光楷体_CNKI" panose="02000500000000000000" pitchFamily="2" charset="-122"/>
                <a:ea typeface="华光楷体_CNKI" panose="02000500000000000000" pitchFamily="2" charset="-122"/>
                <a:cs typeface="仿宋_GB2312"/>
              </a:rPr>
              <a:t>路演评分</a:t>
            </a:r>
            <a:r>
              <a:rPr lang="en-US" altLang="zh-CN" kern="100" dirty="0">
                <a:solidFill>
                  <a:srgbClr val="000000"/>
                </a:solidFill>
                <a:effectLst/>
                <a:latin typeface="华光楷体_CNKI" panose="02000500000000000000" pitchFamily="2" charset="-122"/>
                <a:ea typeface="华光楷体_CNKI" panose="02000500000000000000" pitchFamily="2" charset="-122"/>
                <a:cs typeface="仿宋_GB2312"/>
              </a:rPr>
              <a:t>*60%</a:t>
            </a:r>
          </a:p>
          <a:p>
            <a:pPr>
              <a:spcAft>
                <a:spcPts val="1200"/>
              </a:spcAft>
            </a:pPr>
            <a:r>
              <a:rPr lang="en-US" altLang="zh-CN" dirty="0">
                <a:latin typeface="华光楷体_CNKI" panose="02000500000000000000" pitchFamily="2" charset="-122"/>
                <a:ea typeface="华光楷体_CNKI" panose="02000500000000000000" pitchFamily="2" charset="-122"/>
              </a:rPr>
              <a:t>eBay</a:t>
            </a:r>
            <a:r>
              <a:rPr lang="zh-CN" altLang="en-US" dirty="0">
                <a:latin typeface="华光楷体_CNKI" panose="02000500000000000000" pitchFamily="2" charset="-122"/>
                <a:ea typeface="华光楷体_CNKI" panose="02000500000000000000" pitchFamily="2" charset="-122"/>
              </a:rPr>
              <a:t>：</a:t>
            </a:r>
            <a:r>
              <a:rPr lang="zh-CN" altLang="zh-CN" kern="100" dirty="0">
                <a:effectLst/>
                <a:latin typeface="华光楷体_CNKI" panose="02000500000000000000" pitchFamily="2" charset="-122"/>
                <a:ea typeface="华光楷体_CNKI" panose="02000500000000000000" pitchFamily="2" charset="-122"/>
                <a:cs typeface="Times New Roman" panose="02020603050405020304" pitchFamily="18" charset="0"/>
              </a:rPr>
              <a:t>店铺运营</a:t>
            </a:r>
            <a:r>
              <a:rPr lang="zh-CN" altLang="en-US" kern="100" dirty="0">
                <a:effectLst/>
                <a:latin typeface="华光楷体_CNKI" panose="02000500000000000000" pitchFamily="2" charset="-122"/>
                <a:ea typeface="华光楷体_CNKI" panose="02000500000000000000" pitchFamily="2" charset="-122"/>
                <a:cs typeface="Times New Roman" panose="02020603050405020304" pitchFamily="18" charset="0"/>
              </a:rPr>
              <a:t>*</a:t>
            </a:r>
            <a:r>
              <a:rPr lang="en-US" altLang="zh-CN" kern="100" dirty="0">
                <a:effectLst/>
                <a:latin typeface="华光楷体_CNKI" panose="02000500000000000000" pitchFamily="2" charset="-122"/>
                <a:ea typeface="华光楷体_CNKI" panose="02000500000000000000" pitchFamily="2" charset="-122"/>
                <a:cs typeface="Times New Roman" panose="02020603050405020304" pitchFamily="18" charset="0"/>
              </a:rPr>
              <a:t>50%+</a:t>
            </a:r>
            <a:r>
              <a:rPr lang="zh-CN" altLang="zh-CN" kern="100" dirty="0">
                <a:effectLst/>
                <a:latin typeface="华光楷体_CNKI" panose="02000500000000000000" pitchFamily="2" charset="-122"/>
                <a:ea typeface="华光楷体_CNKI" panose="02000500000000000000" pitchFamily="2" charset="-122"/>
                <a:cs typeface="Times New Roman" panose="02020603050405020304" pitchFamily="18" charset="0"/>
              </a:rPr>
              <a:t>路演</a:t>
            </a:r>
            <a:r>
              <a:rPr lang="zh-CN" altLang="en-US" kern="100" dirty="0">
                <a:effectLst/>
                <a:latin typeface="华光楷体_CNKI" panose="02000500000000000000" pitchFamily="2" charset="-122"/>
                <a:ea typeface="华光楷体_CNKI" panose="02000500000000000000" pitchFamily="2" charset="-122"/>
                <a:cs typeface="Times New Roman" panose="02020603050405020304" pitchFamily="18" charset="0"/>
              </a:rPr>
              <a:t>评分</a:t>
            </a:r>
            <a:r>
              <a:rPr lang="zh-CN" altLang="en-US" kern="100" dirty="0">
                <a:latin typeface="华光楷体_CNKI" panose="02000500000000000000" pitchFamily="2" charset="-122"/>
                <a:ea typeface="华光楷体_CNKI" panose="02000500000000000000" pitchFamily="2" charset="-122"/>
                <a:cs typeface="Times New Roman" panose="02020603050405020304" pitchFamily="18" charset="0"/>
              </a:rPr>
              <a:t>*</a:t>
            </a:r>
            <a:r>
              <a:rPr lang="en-US" altLang="zh-CN" kern="100" dirty="0">
                <a:effectLst/>
                <a:latin typeface="华光楷体_CNKI" panose="02000500000000000000" pitchFamily="2" charset="-122"/>
                <a:ea typeface="华光楷体_CNKI" panose="02000500000000000000" pitchFamily="2" charset="-122"/>
                <a:cs typeface="Times New Roman" panose="02020603050405020304" pitchFamily="18" charset="0"/>
              </a:rPr>
              <a:t>50%</a:t>
            </a:r>
          </a:p>
          <a:p>
            <a:pPr>
              <a:spcAft>
                <a:spcPts val="1200"/>
              </a:spcAft>
            </a:pPr>
            <a:r>
              <a:rPr lang="zh-CN" altLang="en-US" kern="100" dirty="0">
                <a:effectLst/>
                <a:latin typeface="华光楷体_CNKI" panose="02000500000000000000" pitchFamily="2" charset="-122"/>
                <a:ea typeface="华光楷体_CNKI" panose="02000500000000000000" pitchFamily="2" charset="-122"/>
                <a:cs typeface="Times New Roman" panose="02020603050405020304" pitchFamily="18" charset="0"/>
              </a:rPr>
              <a:t>跨境直播：路演答辩评分</a:t>
            </a:r>
            <a:endParaRPr lang="en-US" altLang="zh-CN" kern="100" dirty="0">
              <a:effectLst/>
              <a:latin typeface="华光楷体_CNKI" panose="02000500000000000000" pitchFamily="2" charset="-122"/>
              <a:ea typeface="华光楷体_CNKI" panose="02000500000000000000" pitchFamily="2" charset="-122"/>
              <a:cs typeface="Times New Roman" panose="02020603050405020304" pitchFamily="18" charset="0"/>
            </a:endParaRPr>
          </a:p>
          <a:p>
            <a:pPr>
              <a:spcAft>
                <a:spcPts val="1200"/>
              </a:spcAft>
            </a:pPr>
            <a:r>
              <a:rPr lang="zh-CN" altLang="en-US" kern="100" dirty="0">
                <a:latin typeface="华光楷体_CNKI" panose="02000500000000000000" pitchFamily="2" charset="-122"/>
                <a:ea typeface="华光楷体_CNKI" panose="02000500000000000000" pitchFamily="2" charset="-122"/>
                <a:cs typeface="Times New Roman" panose="02020603050405020304" pitchFamily="18" charset="0"/>
              </a:rPr>
              <a:t>独立站：路演答辩评分</a:t>
            </a:r>
            <a:endParaRPr lang="en-US" altLang="zh-CN" kern="100" dirty="0">
              <a:effectLst/>
              <a:latin typeface="华光楷体_CNKI" panose="02000500000000000000" pitchFamily="2" charset="-122"/>
              <a:ea typeface="华光楷体_CNKI" panose="02000500000000000000" pitchFamily="2" charset="-122"/>
              <a:cs typeface="Times New Roman" panose="02020603050405020304" pitchFamily="18" charset="0"/>
            </a:endParaRPr>
          </a:p>
          <a:p>
            <a:pPr>
              <a:spcAft>
                <a:spcPts val="1200"/>
              </a:spcAft>
            </a:pPr>
            <a:endParaRPr lang="zh-CN" altLang="zh-CN" kern="100" dirty="0">
              <a:effectLst/>
              <a:latin typeface="华光楷体_CNKI" panose="02000500000000000000" pitchFamily="2" charset="-122"/>
              <a:ea typeface="华光楷体_CNKI" panose="02000500000000000000" pitchFamily="2" charset="-122"/>
              <a:cs typeface="Times New Roman" panose="02020603050405020304" pitchFamily="18" charset="0"/>
            </a:endParaRPr>
          </a:p>
          <a:p>
            <a:endParaRPr lang="zh-CN" altLang="en-US" dirty="0">
              <a:latin typeface="华光楷体_CNKI" panose="02000500000000000000" pitchFamily="2" charset="-122"/>
              <a:ea typeface="华光楷体_CNKI" panose="02000500000000000000" pitchFamily="2" charset="-122"/>
            </a:endParaRPr>
          </a:p>
        </p:txBody>
      </p:sp>
      <p:pic>
        <p:nvPicPr>
          <p:cNvPr id="4" name="图片 3">
            <a:extLst>
              <a:ext uri="{FF2B5EF4-FFF2-40B4-BE49-F238E27FC236}">
                <a16:creationId xmlns:a16="http://schemas.microsoft.com/office/drawing/2014/main" xmlns="" id="{E1CD8D69-87B3-43B3-A6A7-8C63BBBE9617}"/>
              </a:ext>
            </a:extLst>
          </p:cNvPr>
          <p:cNvPicPr>
            <a:picLocks noChangeAspect="1"/>
          </p:cNvPicPr>
          <p:nvPr/>
        </p:nvPicPr>
        <p:blipFill>
          <a:blip r:embed="rId2"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90BFDF06-68B9-425B-ACE7-B98490CB5834}"/>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综合赛</a:t>
            </a:r>
          </a:p>
        </p:txBody>
      </p:sp>
    </p:spTree>
    <p:extLst>
      <p:ext uri="{BB962C8B-B14F-4D97-AF65-F5344CB8AC3E}">
        <p14:creationId xmlns:p14="http://schemas.microsoft.com/office/powerpoint/2010/main" xmlns="" val="83785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DDC7AC16-5B97-4DA3-ADF6-D12DB85582CA}"/>
              </a:ext>
            </a:extLst>
          </p:cNvPr>
          <p:cNvSpPr>
            <a:spLocks noGrp="1"/>
          </p:cNvSpPr>
          <p:nvPr>
            <p:ph idx="1"/>
          </p:nvPr>
        </p:nvSpPr>
        <p:spPr>
          <a:xfrm>
            <a:off x="886691" y="1188316"/>
            <a:ext cx="11236036" cy="4351338"/>
          </a:xfrm>
        </p:spPr>
        <p:txBody>
          <a:bodyPr/>
          <a:lstStyle/>
          <a:p>
            <a:pPr indent="0" algn="just">
              <a:lnSpc>
                <a:spcPts val="2800"/>
              </a:lnSpc>
              <a:buNone/>
            </a:pPr>
            <a:r>
              <a:rPr lang="zh-CN" altLang="zh-CN" sz="1800" kern="100" dirty="0">
                <a:effectLst/>
                <a:latin typeface="华光粗黑_CNKI" panose="02000500000000000000" pitchFamily="2" charset="-122"/>
                <a:ea typeface="华光粗黑_CNKI" panose="02000500000000000000" pitchFamily="2" charset="-122"/>
                <a:cs typeface="仿宋_GB2312"/>
              </a:rPr>
              <a:t>“跨境电商实战赛道”在理论赛、实践赛、综合赛均设</a:t>
            </a:r>
            <a:r>
              <a:rPr lang="zh-CN" altLang="en-US" sz="1800" kern="100" dirty="0">
                <a:effectLst/>
                <a:latin typeface="华光粗黑_CNKI" panose="02000500000000000000" pitchFamily="2" charset="-122"/>
                <a:ea typeface="华光粗黑_CNKI" panose="02000500000000000000" pitchFamily="2" charset="-122"/>
                <a:cs typeface="仿宋_GB2312"/>
              </a:rPr>
              <a:t>奖</a:t>
            </a:r>
            <a:endParaRPr lang="en-US" altLang="zh-CN" sz="1800" kern="100" dirty="0">
              <a:effectLst/>
              <a:latin typeface="华光粗黑_CNKI" panose="02000500000000000000" pitchFamily="2" charset="-122"/>
              <a:ea typeface="华光粗黑_CNKI" panose="02000500000000000000" pitchFamily="2" charset="-122"/>
              <a:cs typeface="仿宋_GB2312"/>
            </a:endParaRPr>
          </a:p>
          <a:p>
            <a:pPr indent="0" algn="just">
              <a:lnSpc>
                <a:spcPts val="2800"/>
              </a:lnSpc>
              <a:buNone/>
            </a:pPr>
            <a:r>
              <a:rPr lang="zh-CN" altLang="zh-CN" sz="1800" kern="100" dirty="0">
                <a:effectLst/>
                <a:latin typeface="华光粗黑_CNKI" panose="02000500000000000000" pitchFamily="2" charset="-122"/>
                <a:ea typeface="华光粗黑_CNKI" panose="02000500000000000000" pitchFamily="2" charset="-122"/>
                <a:cs typeface="仿宋_GB2312"/>
              </a:rPr>
              <a:t>特等奖（</a:t>
            </a:r>
            <a:r>
              <a:rPr lang="en-US" altLang="zh-CN" sz="1800" kern="100" dirty="0">
                <a:effectLst/>
                <a:latin typeface="华光粗黑_CNKI" panose="02000500000000000000" pitchFamily="2" charset="-122"/>
                <a:ea typeface="华光粗黑_CNKI" panose="02000500000000000000" pitchFamily="2" charset="-122"/>
                <a:cs typeface="仿宋_GB2312"/>
              </a:rPr>
              <a:t>&lt;5% </a:t>
            </a:r>
            <a:r>
              <a:rPr lang="zh-CN" altLang="zh-CN" sz="1800" kern="100" dirty="0">
                <a:effectLst/>
                <a:latin typeface="华光粗黑_CNKI" panose="02000500000000000000" pitchFamily="2" charset="-122"/>
                <a:ea typeface="华光粗黑_CNKI" panose="02000500000000000000" pitchFamily="2" charset="-122"/>
                <a:cs typeface="仿宋_GB2312"/>
              </a:rPr>
              <a:t>可空缺）</a:t>
            </a:r>
            <a:endParaRPr lang="en-US" altLang="zh-CN" sz="1800" kern="100" dirty="0">
              <a:effectLst/>
              <a:latin typeface="华光粗黑_CNKI" panose="02000500000000000000" pitchFamily="2" charset="-122"/>
              <a:ea typeface="华光粗黑_CNKI" panose="02000500000000000000" pitchFamily="2" charset="-122"/>
              <a:cs typeface="仿宋_GB2312"/>
            </a:endParaRPr>
          </a:p>
          <a:p>
            <a:pPr indent="0" algn="just">
              <a:lnSpc>
                <a:spcPts val="2800"/>
              </a:lnSpc>
              <a:buNone/>
            </a:pPr>
            <a:r>
              <a:rPr lang="zh-CN" altLang="zh-CN" sz="1800" kern="100" dirty="0">
                <a:effectLst/>
                <a:latin typeface="华光粗黑_CNKI" panose="02000500000000000000" pitchFamily="2" charset="-122"/>
                <a:ea typeface="华光粗黑_CNKI" panose="02000500000000000000" pitchFamily="2" charset="-122"/>
                <a:cs typeface="仿宋_GB2312"/>
              </a:rPr>
              <a:t>一等奖（</a:t>
            </a:r>
            <a:r>
              <a:rPr lang="en-US" altLang="zh-CN" sz="1800" kern="100" dirty="0">
                <a:effectLst/>
                <a:latin typeface="华光粗黑_CNKI" panose="02000500000000000000" pitchFamily="2" charset="-122"/>
                <a:ea typeface="华光粗黑_CNKI" panose="02000500000000000000" pitchFamily="2" charset="-122"/>
                <a:cs typeface="仿宋_GB2312"/>
              </a:rPr>
              <a:t>&lt;10%</a:t>
            </a:r>
            <a:r>
              <a:rPr lang="zh-CN" altLang="zh-CN" sz="1800" kern="100" dirty="0">
                <a:effectLst/>
                <a:latin typeface="华光粗黑_CNKI" panose="02000500000000000000" pitchFamily="2" charset="-122"/>
                <a:ea typeface="华光粗黑_CNKI" panose="02000500000000000000" pitchFamily="2" charset="-122"/>
                <a:cs typeface="仿宋_GB2312"/>
              </a:rPr>
              <a:t>）</a:t>
            </a:r>
            <a:endParaRPr lang="en-US" altLang="zh-CN" sz="1800" kern="100" dirty="0">
              <a:effectLst/>
              <a:latin typeface="华光粗黑_CNKI" panose="02000500000000000000" pitchFamily="2" charset="-122"/>
              <a:ea typeface="华光粗黑_CNKI" panose="02000500000000000000" pitchFamily="2" charset="-122"/>
              <a:cs typeface="仿宋_GB2312"/>
            </a:endParaRPr>
          </a:p>
          <a:p>
            <a:pPr indent="0" algn="just">
              <a:lnSpc>
                <a:spcPts val="2800"/>
              </a:lnSpc>
              <a:buNone/>
            </a:pPr>
            <a:r>
              <a:rPr lang="zh-CN" altLang="zh-CN" sz="1800" kern="100" dirty="0">
                <a:effectLst/>
                <a:latin typeface="华光粗黑_CNKI" panose="02000500000000000000" pitchFamily="2" charset="-122"/>
                <a:ea typeface="华光粗黑_CNKI" panose="02000500000000000000" pitchFamily="2" charset="-122"/>
                <a:cs typeface="仿宋_GB2312"/>
              </a:rPr>
              <a:t>二等奖（</a:t>
            </a:r>
            <a:r>
              <a:rPr lang="en-US" altLang="zh-CN" sz="1800" kern="100" dirty="0">
                <a:effectLst/>
                <a:latin typeface="华光粗黑_CNKI" panose="02000500000000000000" pitchFamily="2" charset="-122"/>
                <a:ea typeface="华光粗黑_CNKI" panose="02000500000000000000" pitchFamily="2" charset="-122"/>
                <a:cs typeface="仿宋_GB2312"/>
              </a:rPr>
              <a:t>&lt;20%</a:t>
            </a:r>
            <a:r>
              <a:rPr lang="zh-CN" altLang="zh-CN" sz="1800" kern="100" dirty="0">
                <a:effectLst/>
                <a:latin typeface="华光粗黑_CNKI" panose="02000500000000000000" pitchFamily="2" charset="-122"/>
                <a:ea typeface="华光粗黑_CNKI" panose="02000500000000000000" pitchFamily="2" charset="-122"/>
                <a:cs typeface="仿宋_GB2312"/>
              </a:rPr>
              <a:t>）</a:t>
            </a:r>
            <a:endParaRPr lang="en-US" altLang="zh-CN" sz="1800" kern="100" dirty="0">
              <a:effectLst/>
              <a:latin typeface="华光粗黑_CNKI" panose="02000500000000000000" pitchFamily="2" charset="-122"/>
              <a:ea typeface="华光粗黑_CNKI" panose="02000500000000000000" pitchFamily="2" charset="-122"/>
              <a:cs typeface="仿宋_GB2312"/>
            </a:endParaRPr>
          </a:p>
          <a:p>
            <a:pPr indent="0" algn="just">
              <a:lnSpc>
                <a:spcPts val="2800"/>
              </a:lnSpc>
              <a:buNone/>
            </a:pPr>
            <a:r>
              <a:rPr lang="zh-CN" altLang="zh-CN" sz="1800" kern="100" dirty="0">
                <a:effectLst/>
                <a:latin typeface="华光粗黑_CNKI" panose="02000500000000000000" pitchFamily="2" charset="-122"/>
                <a:ea typeface="华光粗黑_CNKI" panose="02000500000000000000" pitchFamily="2" charset="-122"/>
                <a:cs typeface="仿宋_GB2312"/>
              </a:rPr>
              <a:t>三等奖（</a:t>
            </a:r>
            <a:r>
              <a:rPr lang="en-US" altLang="zh-CN" sz="1800" kern="100" dirty="0">
                <a:effectLst/>
                <a:latin typeface="华光粗黑_CNKI" panose="02000500000000000000" pitchFamily="2" charset="-122"/>
                <a:ea typeface="华光粗黑_CNKI" panose="02000500000000000000" pitchFamily="2" charset="-122"/>
                <a:cs typeface="仿宋_GB2312"/>
              </a:rPr>
              <a:t>&lt;30%</a:t>
            </a:r>
            <a:r>
              <a:rPr lang="zh-CN" altLang="zh-CN" sz="1800" kern="100" dirty="0">
                <a:effectLst/>
                <a:latin typeface="华光粗黑_CNKI" panose="02000500000000000000" pitchFamily="2" charset="-122"/>
                <a:ea typeface="华光粗黑_CNKI" panose="02000500000000000000" pitchFamily="2" charset="-122"/>
                <a:cs typeface="仿宋_GB2312"/>
              </a:rPr>
              <a:t>）</a:t>
            </a:r>
            <a:endParaRPr lang="en-US" altLang="zh-CN" sz="1800" kern="100" dirty="0">
              <a:effectLst/>
              <a:latin typeface="华光粗黑_CNKI" panose="02000500000000000000" pitchFamily="2" charset="-122"/>
              <a:ea typeface="华光粗黑_CNKI" panose="02000500000000000000" pitchFamily="2" charset="-122"/>
              <a:cs typeface="仿宋_GB2312"/>
            </a:endParaRPr>
          </a:p>
          <a:p>
            <a:pPr indent="0" algn="just">
              <a:lnSpc>
                <a:spcPts val="2800"/>
              </a:lnSpc>
              <a:buNone/>
            </a:pPr>
            <a:r>
              <a:rPr lang="zh-CN" altLang="en-US" sz="1800" kern="100" dirty="0">
                <a:latin typeface="华光粗黑_CNKI" panose="02000500000000000000" pitchFamily="2" charset="-122"/>
                <a:ea typeface="华光粗黑_CNKI" panose="02000500000000000000" pitchFamily="2" charset="-122"/>
                <a:cs typeface="仿宋_GB2312"/>
              </a:rPr>
              <a:t>综合赛中</a:t>
            </a:r>
            <a:r>
              <a:rPr lang="zh-CN" altLang="zh-CN" sz="1800" kern="100" dirty="0">
                <a:effectLst/>
                <a:latin typeface="华光粗黑_CNKI" panose="02000500000000000000" pitchFamily="2" charset="-122"/>
                <a:ea typeface="华光粗黑_CNKI" panose="02000500000000000000" pitchFamily="2" charset="-122"/>
                <a:cs typeface="仿宋_GB2312"/>
              </a:rPr>
              <a:t>酌情设置单项奖若干名。</a:t>
            </a:r>
            <a:endParaRPr lang="en-US" altLang="zh-CN" sz="1800" kern="100" dirty="0">
              <a:effectLst/>
              <a:latin typeface="华光粗黑_CNKI" panose="02000500000000000000" pitchFamily="2" charset="-122"/>
              <a:ea typeface="华光粗黑_CNKI" panose="02000500000000000000" pitchFamily="2" charset="-122"/>
              <a:cs typeface="仿宋_GB2312"/>
            </a:endParaRPr>
          </a:p>
          <a:p>
            <a:pPr indent="406400" algn="just">
              <a:lnSpc>
                <a:spcPts val="2800"/>
              </a:lnSpc>
            </a:pPr>
            <a:endParaRPr lang="zh-CN" altLang="zh-CN" sz="1800" kern="100" dirty="0">
              <a:effectLst/>
              <a:latin typeface="华光粗黑_CNKI" panose="02000500000000000000" pitchFamily="2" charset="-122"/>
              <a:ea typeface="华光粗黑_CNKI" panose="02000500000000000000" pitchFamily="2" charset="-122"/>
              <a:cs typeface="Times New Roman" panose="02020603050405020304" pitchFamily="18" charset="0"/>
            </a:endParaRPr>
          </a:p>
          <a:p>
            <a:pPr indent="0" algn="just">
              <a:lnSpc>
                <a:spcPts val="2800"/>
              </a:lnSpc>
              <a:buNone/>
            </a:pPr>
            <a:r>
              <a:rPr lang="zh-CN" altLang="zh-CN" sz="1800" kern="100" dirty="0">
                <a:effectLst/>
                <a:latin typeface="华光粗黑_CNKI" panose="02000500000000000000" pitchFamily="2" charset="-122"/>
                <a:ea typeface="华光粗黑_CNKI" panose="02000500000000000000" pitchFamily="2" charset="-122"/>
                <a:cs typeface="仿宋_GB2312"/>
              </a:rPr>
              <a:t>“跨境电商实战赛道”参赛团队还将得到</a:t>
            </a:r>
            <a:r>
              <a:rPr lang="en-US" altLang="zh-CN" sz="1800" kern="100" dirty="0">
                <a:effectLst/>
                <a:latin typeface="华光粗黑_CNKI" panose="02000500000000000000" pitchFamily="2" charset="-122"/>
                <a:ea typeface="华光粗黑_CNKI" panose="02000500000000000000" pitchFamily="2" charset="-122"/>
                <a:cs typeface="仿宋_GB2312"/>
              </a:rPr>
              <a:t>eBay</a:t>
            </a:r>
            <a:r>
              <a:rPr lang="zh-CN" altLang="zh-CN" sz="1800" kern="100" dirty="0">
                <a:effectLst/>
                <a:latin typeface="华光粗黑_CNKI" panose="02000500000000000000" pitchFamily="2" charset="-122"/>
                <a:ea typeface="华光粗黑_CNKI" panose="02000500000000000000" pitchFamily="2" charset="-122"/>
                <a:cs typeface="仿宋_GB2312"/>
              </a:rPr>
              <a:t>、店匠、阿里巴巴国际站、速卖通等公司的各项扶持。</a:t>
            </a:r>
            <a:endParaRPr lang="en-US" altLang="zh-CN" sz="1800" kern="100" dirty="0">
              <a:effectLst/>
              <a:latin typeface="华光粗黑_CNKI" panose="02000500000000000000" pitchFamily="2" charset="-122"/>
              <a:ea typeface="华光粗黑_CNKI" panose="02000500000000000000" pitchFamily="2" charset="-122"/>
              <a:cs typeface="仿宋_GB2312"/>
            </a:endParaRPr>
          </a:p>
          <a:p>
            <a:pPr indent="0" algn="just">
              <a:lnSpc>
                <a:spcPts val="2800"/>
              </a:lnSpc>
              <a:buNone/>
            </a:pPr>
            <a:r>
              <a:rPr lang="en-US" altLang="zh-CN" sz="1800" kern="100" dirty="0">
                <a:effectLst/>
                <a:latin typeface="华光粗黑_CNKI" panose="02000500000000000000" pitchFamily="2" charset="-122"/>
                <a:ea typeface="华光粗黑_CNKI" panose="02000500000000000000" pitchFamily="2" charset="-122"/>
                <a:cs typeface="仿宋_GB2312"/>
              </a:rPr>
              <a:t>   </a:t>
            </a:r>
            <a:r>
              <a:rPr lang="zh-CN" altLang="zh-CN" sz="1800" kern="100" dirty="0">
                <a:effectLst/>
                <a:latin typeface="华光粗黑_CNKI" panose="02000500000000000000" pitchFamily="2" charset="-122"/>
                <a:ea typeface="华光粗黑_CNKI" panose="02000500000000000000" pitchFamily="2" charset="-122"/>
                <a:cs typeface="仿宋_GB2312"/>
              </a:rPr>
              <a:t>（详见具体指南）</a:t>
            </a:r>
            <a:endParaRPr lang="zh-CN" altLang="zh-CN" sz="1800" kern="100" dirty="0">
              <a:effectLst/>
              <a:latin typeface="华光粗黑_CNKI" panose="02000500000000000000" pitchFamily="2" charset="-122"/>
              <a:ea typeface="华光粗黑_CNKI" panose="02000500000000000000" pitchFamily="2" charset="-122"/>
              <a:cs typeface="Times New Roman" panose="02020603050405020304" pitchFamily="18" charset="0"/>
            </a:endParaRPr>
          </a:p>
          <a:p>
            <a:endParaRPr lang="zh-CN" altLang="en-US" dirty="0">
              <a:latin typeface="华光粗黑_CNKI" panose="02000500000000000000" pitchFamily="2" charset="-122"/>
              <a:ea typeface="华光粗黑_CNKI" panose="02000500000000000000" pitchFamily="2" charset="-122"/>
            </a:endParaRPr>
          </a:p>
        </p:txBody>
      </p:sp>
      <p:pic>
        <p:nvPicPr>
          <p:cNvPr id="4" name="图片 3">
            <a:extLst>
              <a:ext uri="{FF2B5EF4-FFF2-40B4-BE49-F238E27FC236}">
                <a16:creationId xmlns:a16="http://schemas.microsoft.com/office/drawing/2014/main" xmlns="" id="{B0292180-3453-4FAD-B921-62296E4A0BE3}"/>
              </a:ext>
            </a:extLst>
          </p:cNvPr>
          <p:cNvPicPr>
            <a:picLocks noChangeAspect="1"/>
          </p:cNvPicPr>
          <p:nvPr/>
        </p:nvPicPr>
        <p:blipFill>
          <a:blip r:embed="rId2"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751CCAC1-90B2-4F6A-BF54-53AFA211300E}"/>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奖励和扶持</a:t>
            </a:r>
          </a:p>
        </p:txBody>
      </p:sp>
    </p:spTree>
    <p:extLst>
      <p:ext uri="{BB962C8B-B14F-4D97-AF65-F5344CB8AC3E}">
        <p14:creationId xmlns:p14="http://schemas.microsoft.com/office/powerpoint/2010/main" xmlns="" val="3377909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F8F54AD8-AAA5-410B-9DAC-767F1AD02658}"/>
              </a:ext>
            </a:extLst>
          </p:cNvPr>
          <p:cNvSpPr>
            <a:spLocks noGrp="1"/>
          </p:cNvSpPr>
          <p:nvPr>
            <p:ph idx="1"/>
          </p:nvPr>
        </p:nvSpPr>
        <p:spPr>
          <a:xfrm>
            <a:off x="838200" y="1396134"/>
            <a:ext cx="10515600" cy="4351338"/>
          </a:xfrm>
        </p:spPr>
        <p:txBody>
          <a:bodyPr>
            <a:normAutofit/>
          </a:bodyPr>
          <a:lstStyle/>
          <a:p>
            <a:pPr indent="406400" algn="just">
              <a:spcAft>
                <a:spcPts val="600"/>
              </a:spcAft>
            </a:pPr>
            <a:r>
              <a:rPr lang="zh-CN" altLang="zh-CN" sz="2400" kern="100" dirty="0">
                <a:effectLst/>
                <a:latin typeface="华光楷体_CNKI" panose="02000500000000000000" pitchFamily="2" charset="-122"/>
                <a:ea typeface="华光楷体_CNKI" panose="02000500000000000000" pitchFamily="2" charset="-122"/>
                <a:cs typeface="仿宋_GB2312"/>
              </a:rPr>
              <a:t>参赛队伍选择不同跨境电商实战平台前，应当与各实战赛的平台企业就比赛过程中涉及的经济等问题签署合同，各合作平台应提前提交合同模板给三创赛组委会进行法务确认；</a:t>
            </a:r>
            <a:endParaRPr lang="en-US" altLang="zh-CN" sz="2400" kern="100" dirty="0">
              <a:effectLst/>
              <a:latin typeface="华光楷体_CNKI" panose="02000500000000000000" pitchFamily="2" charset="-122"/>
              <a:ea typeface="华光楷体_CNKI" panose="02000500000000000000" pitchFamily="2" charset="-122"/>
              <a:cs typeface="仿宋_GB2312"/>
            </a:endParaRPr>
          </a:p>
          <a:p>
            <a:pPr indent="406400" algn="just">
              <a:spcAft>
                <a:spcPts val="600"/>
              </a:spcAft>
            </a:pPr>
            <a:endParaRPr lang="zh-CN" altLang="zh-CN" sz="2400" kern="100" dirty="0">
              <a:effectLst/>
              <a:latin typeface="华光楷体_CNKI" panose="02000500000000000000" pitchFamily="2" charset="-122"/>
              <a:ea typeface="华光楷体_CNKI" panose="02000500000000000000" pitchFamily="2" charset="-122"/>
              <a:cs typeface="Times New Roman" panose="02020603050405020304" pitchFamily="18" charset="0"/>
            </a:endParaRPr>
          </a:p>
          <a:p>
            <a:pPr indent="406400" algn="just">
              <a:spcAft>
                <a:spcPts val="600"/>
              </a:spcAft>
            </a:pPr>
            <a:r>
              <a:rPr lang="zh-CN" altLang="zh-CN" sz="2400" kern="100" dirty="0">
                <a:effectLst/>
                <a:latin typeface="华光楷体_CNKI" panose="02000500000000000000" pitchFamily="2" charset="-122"/>
                <a:ea typeface="华光楷体_CNKI" panose="02000500000000000000" pitchFamily="2" charset="-122"/>
                <a:cs typeface="仿宋_GB2312"/>
              </a:rPr>
              <a:t>参赛队伍与各实战赛合作平台的各项操作均应合法、合规且不违背公序良俗；</a:t>
            </a:r>
            <a:endParaRPr lang="en-US" altLang="zh-CN" sz="2400" kern="100" dirty="0">
              <a:effectLst/>
              <a:latin typeface="华光楷体_CNKI" panose="02000500000000000000" pitchFamily="2" charset="-122"/>
              <a:ea typeface="华光楷体_CNKI" panose="02000500000000000000" pitchFamily="2" charset="-122"/>
              <a:cs typeface="仿宋_GB2312"/>
            </a:endParaRPr>
          </a:p>
          <a:p>
            <a:pPr indent="406400" algn="just">
              <a:spcAft>
                <a:spcPts val="600"/>
              </a:spcAft>
            </a:pPr>
            <a:endParaRPr lang="zh-CN" altLang="zh-CN" sz="2400" kern="100" dirty="0">
              <a:effectLst/>
              <a:latin typeface="华光楷体_CNKI" panose="02000500000000000000" pitchFamily="2" charset="-122"/>
              <a:ea typeface="华光楷体_CNKI" panose="02000500000000000000" pitchFamily="2" charset="-122"/>
              <a:cs typeface="Times New Roman" panose="02020603050405020304" pitchFamily="18" charset="0"/>
            </a:endParaRPr>
          </a:p>
          <a:p>
            <a:pPr indent="406400" algn="just">
              <a:lnSpc>
                <a:spcPts val="2800"/>
              </a:lnSpc>
            </a:pPr>
            <a:r>
              <a:rPr lang="zh-CN" altLang="zh-CN" sz="2400" kern="100" dirty="0">
                <a:effectLst/>
                <a:latin typeface="华光楷体_CNKI" panose="02000500000000000000" pitchFamily="2" charset="-122"/>
                <a:ea typeface="华光楷体_CNKI" panose="02000500000000000000" pitchFamily="2" charset="-122"/>
                <a:cs typeface="仿宋_GB2312"/>
              </a:rPr>
              <a:t>跨境电商实战赛道各合作平台应确保大赛中学生账号和个人信息在中国境内服务器存储，且不用于大赛以外的其他任何商业用途</a:t>
            </a:r>
            <a:endParaRPr lang="zh-CN" altLang="zh-CN" sz="2400" kern="100" dirty="0">
              <a:effectLst/>
              <a:latin typeface="华光楷体_CNKI" panose="02000500000000000000" pitchFamily="2" charset="-122"/>
              <a:ea typeface="华光楷体_CNKI" panose="02000500000000000000" pitchFamily="2" charset="-122"/>
              <a:cs typeface="Times New Roman" panose="02020603050405020304" pitchFamily="18" charset="0"/>
            </a:endParaRPr>
          </a:p>
          <a:p>
            <a:endParaRPr lang="zh-CN" altLang="en-US" sz="2400" dirty="0">
              <a:latin typeface="华光楷体_CNKI" panose="02000500000000000000" pitchFamily="2" charset="-122"/>
              <a:ea typeface="华光楷体_CNKI" panose="02000500000000000000" pitchFamily="2" charset="-122"/>
            </a:endParaRPr>
          </a:p>
        </p:txBody>
      </p:sp>
      <p:pic>
        <p:nvPicPr>
          <p:cNvPr id="4" name="图片 3">
            <a:extLst>
              <a:ext uri="{FF2B5EF4-FFF2-40B4-BE49-F238E27FC236}">
                <a16:creationId xmlns:a16="http://schemas.microsoft.com/office/drawing/2014/main" xmlns="" id="{3B47B6FB-2F3C-47B6-9FF1-364A85776AE1}"/>
              </a:ext>
            </a:extLst>
          </p:cNvPr>
          <p:cNvPicPr>
            <a:picLocks noChangeAspect="1"/>
          </p:cNvPicPr>
          <p:nvPr/>
        </p:nvPicPr>
        <p:blipFill>
          <a:blip r:embed="rId2"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6EDFE1D1-4396-4832-A6BB-D8AC697033A6}"/>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其他说明</a:t>
            </a:r>
          </a:p>
        </p:txBody>
      </p:sp>
    </p:spTree>
    <p:extLst>
      <p:ext uri="{BB962C8B-B14F-4D97-AF65-F5344CB8AC3E}">
        <p14:creationId xmlns:p14="http://schemas.microsoft.com/office/powerpoint/2010/main" xmlns="" val="320857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xmlns="" id="{13527664-4B2C-4DE0-8E6E-C69479E6A34E}"/>
              </a:ext>
            </a:extLst>
          </p:cNvPr>
          <p:cNvPicPr>
            <a:picLocks noChangeAspect="1"/>
          </p:cNvPicPr>
          <p:nvPr/>
        </p:nvPicPr>
        <p:blipFill>
          <a:blip r:embed="rId2" cstate="print"/>
          <a:stretch>
            <a:fillRect/>
          </a:stretch>
        </p:blipFill>
        <p:spPr>
          <a:xfrm>
            <a:off x="0" y="2576946"/>
            <a:ext cx="12192000" cy="1336964"/>
          </a:xfrm>
          <a:prstGeom prst="rect">
            <a:avLst/>
          </a:prstGeom>
        </p:spPr>
      </p:pic>
      <p:sp>
        <p:nvSpPr>
          <p:cNvPr id="4" name="矩形 4">
            <a:extLst>
              <a:ext uri="{FF2B5EF4-FFF2-40B4-BE49-F238E27FC236}">
                <a16:creationId xmlns:a16="http://schemas.microsoft.com/office/drawing/2014/main" xmlns="" id="{3DA54887-8248-46D7-AC45-6E391BAF8BF2}"/>
              </a:ext>
            </a:extLst>
          </p:cNvPr>
          <p:cNvSpPr>
            <a:spLocks noChangeArrowheads="1"/>
          </p:cNvSpPr>
          <p:nvPr/>
        </p:nvSpPr>
        <p:spPr bwMode="auto">
          <a:xfrm>
            <a:off x="259810" y="2791928"/>
            <a:ext cx="11003935" cy="7920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4400" b="1">
                <a:solidFill>
                  <a:schemeClr val="tx2"/>
                </a:solidFill>
                <a:latin typeface="Arial" panose="020B0604020202020204" pitchFamily="34" charset="0"/>
                <a:ea typeface="宋体" panose="02010600030101010101" pitchFamily="2" charset="-122"/>
              </a:defRPr>
            </a:lvl1pPr>
            <a:lvl2pPr marL="742950" indent="-285750">
              <a:defRPr sz="4400" b="1">
                <a:solidFill>
                  <a:schemeClr val="tx2"/>
                </a:solidFill>
                <a:latin typeface="Arial" panose="020B0604020202020204" pitchFamily="34" charset="0"/>
                <a:ea typeface="宋体" panose="02010600030101010101" pitchFamily="2" charset="-122"/>
              </a:defRPr>
            </a:lvl2pPr>
            <a:lvl3pPr marL="1143000" indent="-228600">
              <a:defRPr sz="4400" b="1">
                <a:solidFill>
                  <a:schemeClr val="tx2"/>
                </a:solidFill>
                <a:latin typeface="Arial" panose="020B0604020202020204" pitchFamily="34" charset="0"/>
                <a:ea typeface="宋体" panose="02010600030101010101" pitchFamily="2" charset="-122"/>
              </a:defRPr>
            </a:lvl3pPr>
            <a:lvl4pPr marL="1600200" indent="-228600">
              <a:defRPr sz="4400" b="1">
                <a:solidFill>
                  <a:schemeClr val="tx2"/>
                </a:solidFill>
                <a:latin typeface="Arial" panose="020B0604020202020204" pitchFamily="34" charset="0"/>
                <a:ea typeface="宋体" panose="02010600030101010101" pitchFamily="2" charset="-122"/>
              </a:defRPr>
            </a:lvl4pPr>
            <a:lvl5pPr marL="2057400" indent="-228600">
              <a:defRPr sz="4400" b="1">
                <a:solidFill>
                  <a:schemeClr val="tx2"/>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9pPr>
          </a:lstStyle>
          <a:p>
            <a:pPr algn="ctr" eaLnBrk="0" fontAlgn="base" hangingPunct="0">
              <a:spcBef>
                <a:spcPct val="0"/>
              </a:spcBef>
              <a:spcAft>
                <a:spcPct val="0"/>
              </a:spcAft>
            </a:pPr>
            <a:r>
              <a:rPr lang="zh-CN" altLang="en-US" sz="4500" dirty="0">
                <a:solidFill>
                  <a:srgbClr val="FFFFFF"/>
                </a:solidFill>
                <a:latin typeface="微软雅黑" panose="020B0503020204020204" pitchFamily="34" charset="-122"/>
              </a:rPr>
              <a:t>谢谢聆听！</a:t>
            </a:r>
            <a:r>
              <a:rPr lang="zh-CN" altLang="en-US" sz="2400" dirty="0">
                <a:solidFill>
                  <a:srgbClr val="FFFFFF"/>
                </a:solidFill>
                <a:latin typeface="微软雅黑" panose="020B0503020204020204" pitchFamily="34" charset="-122"/>
              </a:rPr>
              <a:t>            </a:t>
            </a:r>
          </a:p>
        </p:txBody>
      </p:sp>
    </p:spTree>
    <p:extLst>
      <p:ext uri="{BB962C8B-B14F-4D97-AF65-F5344CB8AC3E}">
        <p14:creationId xmlns:p14="http://schemas.microsoft.com/office/powerpoint/2010/main" xmlns="" val="1110719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xmlns="" id="{55135757-4328-4A7F-8866-CCA32D6BF21D}"/>
              </a:ext>
            </a:extLst>
          </p:cNvPr>
          <p:cNvPicPr>
            <a:picLocks noChangeAspect="1"/>
          </p:cNvPicPr>
          <p:nvPr/>
        </p:nvPicPr>
        <p:blipFill>
          <a:blip r:embed="rId3" cstate="print"/>
          <a:stretch>
            <a:fillRect/>
          </a:stretch>
        </p:blipFill>
        <p:spPr>
          <a:xfrm>
            <a:off x="0" y="0"/>
            <a:ext cx="12192000" cy="1064670"/>
          </a:xfrm>
          <a:prstGeom prst="rect">
            <a:avLst/>
          </a:prstGeom>
        </p:spPr>
      </p:pic>
      <p:sp>
        <p:nvSpPr>
          <p:cNvPr id="3" name="文本框 2"/>
          <p:cNvSpPr txBox="1"/>
          <p:nvPr/>
        </p:nvSpPr>
        <p:spPr>
          <a:xfrm>
            <a:off x="2219529" y="174300"/>
            <a:ext cx="5585460" cy="645160"/>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三创赛</a:t>
            </a:r>
          </a:p>
        </p:txBody>
      </p:sp>
      <p:sp>
        <p:nvSpPr>
          <p:cNvPr id="26" name="内容占位符 2"/>
          <p:cNvSpPr txBox="1">
            <a:spLocks noChangeArrowheads="1"/>
          </p:cNvSpPr>
          <p:nvPr/>
        </p:nvSpPr>
        <p:spPr>
          <a:xfrm>
            <a:off x="119004" y="1376772"/>
            <a:ext cx="11892644" cy="45725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Bef>
                <a:spcPts val="1800"/>
              </a:spcBef>
            </a:pP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全国大学生电子商务“创新、创意及创业”挑战赛是在</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2009</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年由教育部委托教育部高校电子商务类专业教学指导委员会主办（</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2020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年</a:t>
            </a:r>
            <a:r>
              <a:rPr lang="zh-CN" altLang="en-US"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落实放管服政策主办单位</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以后转为全国电子商务产教融合创新联盟和西安交通大学主办）的在校大学生学科性竞赛（校赛、省赛、全国总决赛三级赛事）。</a:t>
            </a:r>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1-1500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2-3800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3-4900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4-6300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5-14000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6-16000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7-20000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8-30000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9-10-60000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en-US" altLang="zh-CN" sz="2000" b="1" dirty="0">
                <a:solidFill>
                  <a:srgbClr val="FF0000"/>
                </a:solidFill>
                <a:latin typeface="Times New Roman" panose="02020603050405020304" pitchFamily="18" charset="0"/>
                <a:ea typeface="华文中宋" panose="02010600040101010101" charset="-122"/>
                <a:cs typeface="Times New Roman" panose="02020603050405020304" pitchFamily="18" charset="0"/>
              </a:rPr>
              <a:t>11-100000</a:t>
            </a:r>
            <a:endParaRPr lang="zh-CN" altLang="zh-CN" sz="2000" b="1" dirty="0">
              <a:solidFill>
                <a:srgbClr val="FF0000"/>
              </a:solidFill>
              <a:latin typeface="Times New Roman" panose="02020603050405020304" pitchFamily="18" charset="0"/>
              <a:ea typeface="华文中宋" panose="02010600040101010101" charset="-122"/>
              <a:cs typeface="Times New Roman" panose="02020603050405020304" pitchFamily="18" charset="0"/>
            </a:endParaRPr>
          </a:p>
          <a:p>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迄今已覆盖全国</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31</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个省市自治区赛区，</a:t>
            </a:r>
            <a:r>
              <a:rPr lang="zh-CN" altLang="en-US"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已设</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31</a:t>
            </a:r>
            <a:r>
              <a:rPr lang="zh-CN" altLang="en-US"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个赛区。</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第十一届参赛队伍达到</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10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万多支（参赛师生人数达到</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100</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万左右）</a:t>
            </a:r>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endParaRPr lang="en-US" altLang="zh-CN" sz="1800" b="1" kern="100" dirty="0">
              <a:solidFill>
                <a:srgbClr val="000000"/>
              </a:solidFill>
              <a:latin typeface="等线" panose="02010600030101010101" pitchFamily="2" charset="-122"/>
              <a:ea typeface="宋体" panose="02010600030101010101" pitchFamily="2" charset="-122"/>
              <a:cs typeface="Times New Roman" panose="02020603050405020304" pitchFamily="18" charset="0"/>
            </a:endParaRPr>
          </a:p>
          <a:p>
            <a:r>
              <a:rPr lang="zh-CN" altLang="en-US"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平台注册参赛备案学校</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927</a:t>
            </a:r>
            <a:r>
              <a:rPr lang="zh-CN" altLang="en-US"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所</a:t>
            </a:r>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p:txBody>
      </p:sp>
    </p:spTree>
  </p:cSld>
  <p:clrMapOvr>
    <a:masterClrMapping/>
  </p:clrMapOvr>
  <p:transition>
    <p:blind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xmlns="" id="{23B99841-7980-43E3-A0E7-DC0FCF14B241}"/>
              </a:ext>
            </a:extLst>
          </p:cNvPr>
          <p:cNvPicPr>
            <a:picLocks noChangeAspect="1"/>
          </p:cNvPicPr>
          <p:nvPr/>
        </p:nvPicPr>
        <p:blipFill>
          <a:blip r:embed="rId2" cstate="print"/>
          <a:stretch>
            <a:fillRect/>
          </a:stretch>
        </p:blipFill>
        <p:spPr>
          <a:xfrm>
            <a:off x="0" y="0"/>
            <a:ext cx="12192000" cy="1064670"/>
          </a:xfrm>
          <a:prstGeom prst="rect">
            <a:avLst/>
          </a:prstGeom>
        </p:spPr>
      </p:pic>
      <p:sp>
        <p:nvSpPr>
          <p:cNvPr id="3" name="内容占位符 2">
            <a:extLst>
              <a:ext uri="{FF2B5EF4-FFF2-40B4-BE49-F238E27FC236}">
                <a16:creationId xmlns:a16="http://schemas.microsoft.com/office/drawing/2014/main" xmlns="" id="{45BC655A-EDC3-48AD-ADF9-A9F326C1B278}"/>
              </a:ext>
            </a:extLst>
          </p:cNvPr>
          <p:cNvSpPr>
            <a:spLocks noGrp="1"/>
          </p:cNvSpPr>
          <p:nvPr>
            <p:ph idx="1"/>
          </p:nvPr>
        </p:nvSpPr>
        <p:spPr>
          <a:xfrm>
            <a:off x="325582" y="1253330"/>
            <a:ext cx="11540836" cy="5430369"/>
          </a:xfrm>
        </p:spPr>
        <p:txBody>
          <a:bodyPr>
            <a:normAutofit/>
          </a:bodyPr>
          <a:lstStyle/>
          <a:p>
            <a:pPr>
              <a:lnSpc>
                <a:spcPts val="2800"/>
              </a:lnSpc>
            </a:pP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2015</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年</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3</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月</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7</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日</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 </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国务院批复设立“中国（杭州）跨境电子商务综合试验区”</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zh-CN" altLang="zh-CN" sz="2000" b="1" dirty="0">
                <a:solidFill>
                  <a:srgbClr val="FF0000"/>
                </a:solidFill>
                <a:latin typeface="Times New Roman" panose="02020603050405020304" pitchFamily="18" charset="0"/>
                <a:ea typeface="华文中宋" panose="02010600040101010101" charset="-122"/>
                <a:cs typeface="Times New Roman" panose="02020603050405020304" pitchFamily="18" charset="0"/>
              </a:rPr>
              <a:t>全国首个</a:t>
            </a:r>
            <a:endParaRPr lang="en-US" altLang="zh-CN" sz="2000" b="1" dirty="0">
              <a:solidFill>
                <a:srgbClr val="FF0000"/>
              </a:solidFill>
              <a:latin typeface="Times New Roman" panose="02020603050405020304" pitchFamily="18" charset="0"/>
              <a:ea typeface="华文中宋" panose="02010600040101010101" charset="-122"/>
              <a:cs typeface="Times New Roman" panose="02020603050405020304" pitchFamily="18" charset="0"/>
            </a:endParaRPr>
          </a:p>
          <a:p>
            <a:pPr>
              <a:lnSpc>
                <a:spcPts val="2800"/>
              </a:lnSpc>
            </a:pPr>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pPr>
              <a:lnSpc>
                <a:spcPts val="2800"/>
              </a:lnSpc>
            </a:pP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杭州综试区的设立被纳入中国共产党成立百年大事记中</a:t>
            </a:r>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pPr>
              <a:lnSpc>
                <a:spcPts val="2800"/>
              </a:lnSpc>
            </a:pPr>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pPr>
              <a:lnSpc>
                <a:spcPts val="2800"/>
              </a:lnSpc>
            </a:pP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破解跨境电商发展难题、创新跨境电商管理体系、探索跨境电商发展模式</a:t>
            </a:r>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pPr>
              <a:lnSpc>
                <a:spcPts val="2800"/>
              </a:lnSpc>
            </a:pPr>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pPr>
              <a:lnSpc>
                <a:spcPts val="2800"/>
              </a:lnSpc>
            </a:pPr>
            <a:r>
              <a:rPr lang="zh-CN" altLang="en-US"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顶层设计：</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“六体系两平台”</a:t>
            </a:r>
            <a:r>
              <a:rPr lang="zh-CN" altLang="en-US"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制度创新、管理创新和服务创新</a:t>
            </a:r>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pPr>
              <a:lnSpc>
                <a:spcPts val="2800"/>
              </a:lnSpc>
            </a:pPr>
            <a:endPar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a:p>
            <a:pPr>
              <a:lnSpc>
                <a:spcPts val="2800"/>
              </a:lnSpc>
            </a:pP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“杭州经验” 向其他</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104</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个综试区复制推广</a:t>
            </a:r>
            <a:r>
              <a:rPr lang="en-US"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a:t>
            </a:r>
            <a:r>
              <a:rPr lang="zh-CN" altLang="zh-CN"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rPr>
              <a:t>重要借鉴和建设样板</a:t>
            </a:r>
            <a:endParaRPr lang="zh-CN" altLang="en-US" sz="2000" b="1" dirty="0">
              <a:solidFill>
                <a:srgbClr val="000000"/>
              </a:solidFill>
              <a:latin typeface="Times New Roman" panose="02020603050405020304" pitchFamily="18" charset="0"/>
              <a:ea typeface="华文中宋" panose="02010600040101010101" charset="-122"/>
              <a:cs typeface="Times New Roman" panose="02020603050405020304" pitchFamily="18" charset="0"/>
            </a:endParaRPr>
          </a:p>
        </p:txBody>
      </p:sp>
      <p:sp>
        <p:nvSpPr>
          <p:cNvPr id="7" name="文本框 6">
            <a:extLst>
              <a:ext uri="{FF2B5EF4-FFF2-40B4-BE49-F238E27FC236}">
                <a16:creationId xmlns:a16="http://schemas.microsoft.com/office/drawing/2014/main" xmlns="" id="{FCA998D3-29EB-420C-9AD8-88AB2C1CF822}"/>
              </a:ext>
            </a:extLst>
          </p:cNvPr>
          <p:cNvSpPr txBox="1"/>
          <p:nvPr/>
        </p:nvSpPr>
        <p:spPr>
          <a:xfrm>
            <a:off x="2219529" y="174300"/>
            <a:ext cx="5585460" cy="645160"/>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杭州跨境电商综试区</a:t>
            </a:r>
          </a:p>
        </p:txBody>
      </p:sp>
    </p:spTree>
    <p:extLst>
      <p:ext uri="{BB962C8B-B14F-4D97-AF65-F5344CB8AC3E}">
        <p14:creationId xmlns:p14="http://schemas.microsoft.com/office/powerpoint/2010/main" xmlns="" val="358746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a:extLst>
              <a:ext uri="{FF2B5EF4-FFF2-40B4-BE49-F238E27FC236}">
                <a16:creationId xmlns:a16="http://schemas.microsoft.com/office/drawing/2014/main" xmlns="" id="{38CAF01C-7B9D-4931-9403-25CF402BEC06}"/>
              </a:ext>
            </a:extLst>
          </p:cNvPr>
          <p:cNvGraphicFramePr/>
          <p:nvPr>
            <p:extLst>
              <p:ext uri="{D42A27DB-BD31-4B8C-83A1-F6EECF244321}">
                <p14:modId xmlns:p14="http://schemas.microsoft.com/office/powerpoint/2010/main" xmlns="" val="2466959102"/>
              </p:ext>
            </p:extLst>
          </p:nvPr>
        </p:nvGraphicFramePr>
        <p:xfrm>
          <a:off x="2032000" y="17933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文本框 3">
            <a:extLst>
              <a:ext uri="{FF2B5EF4-FFF2-40B4-BE49-F238E27FC236}">
                <a16:creationId xmlns:a16="http://schemas.microsoft.com/office/drawing/2014/main" xmlns="" id="{C46790BE-995C-44B8-A500-B35BEF20080F}"/>
              </a:ext>
            </a:extLst>
          </p:cNvPr>
          <p:cNvSpPr txBox="1"/>
          <p:nvPr/>
        </p:nvSpPr>
        <p:spPr>
          <a:xfrm>
            <a:off x="4294909" y="5727133"/>
            <a:ext cx="3602182" cy="848566"/>
          </a:xfrm>
          <a:prstGeom prst="rect">
            <a:avLst/>
          </a:prstGeom>
          <a:noFill/>
        </p:spPr>
        <p:txBody>
          <a:bodyPr wrap="square">
            <a:spAutoFit/>
          </a:bodyPr>
          <a:lstStyle/>
          <a:p>
            <a:pPr marL="0" marR="0" lvl="0" indent="0" algn="ctr" defTabSz="914400" rtl="0" eaLnBrk="1" fontAlgn="auto" latinLnBrk="0" hangingPunct="1">
              <a:lnSpc>
                <a:spcPct val="150000"/>
              </a:lnSpc>
              <a:spcBef>
                <a:spcPts val="600"/>
              </a:spcBef>
              <a:spcAft>
                <a:spcPts val="600"/>
              </a:spcAft>
              <a:buClrTx/>
              <a:buSzTx/>
              <a:buFontTx/>
              <a:buNone/>
              <a:tabLst/>
              <a:defRPr/>
            </a:pPr>
            <a:r>
              <a:rPr kumimoji="0" lang="zh-CN" altLang="en-US" sz="3600" b="0" i="0" u="none" strike="noStrike" kern="100" cap="none" spc="0" normalizeH="0" baseline="0" noProof="0" dirty="0">
                <a:ln>
                  <a:noFill/>
                </a:ln>
                <a:solidFill>
                  <a:prstClr val="black"/>
                </a:solidFill>
                <a:effectLst/>
                <a:uLnTx/>
                <a:uFillTx/>
                <a:latin typeface="华光粗黑_CNKI" panose="02000500000000000000" pitchFamily="2" charset="-122"/>
                <a:ea typeface="华光粗黑_CNKI" panose="02000500000000000000" pitchFamily="2" charset="-122"/>
                <a:cs typeface="方正小标宋简体"/>
              </a:rPr>
              <a:t>政产学</a:t>
            </a:r>
            <a:r>
              <a:rPr lang="en-US" altLang="zh-CN" sz="3600" kern="100" dirty="0">
                <a:solidFill>
                  <a:prstClr val="black"/>
                </a:solidFill>
                <a:latin typeface="华光粗黑_CNKI" panose="02000500000000000000" pitchFamily="2" charset="-122"/>
                <a:ea typeface="华光粗黑_CNKI" panose="02000500000000000000" pitchFamily="2" charset="-122"/>
                <a:cs typeface="方正小标宋简体"/>
              </a:rPr>
              <a:t>+</a:t>
            </a:r>
            <a:r>
              <a:rPr lang="zh-CN" altLang="en-US" sz="3600" kern="100" dirty="0">
                <a:solidFill>
                  <a:prstClr val="black"/>
                </a:solidFill>
                <a:latin typeface="华光粗黑_CNKI" panose="02000500000000000000" pitchFamily="2" charset="-122"/>
                <a:ea typeface="华光粗黑_CNKI" panose="02000500000000000000" pitchFamily="2" charset="-122"/>
                <a:cs typeface="方正小标宋简体"/>
              </a:rPr>
              <a:t>竞赛</a:t>
            </a:r>
            <a:endParaRPr kumimoji="0" lang="en-US" altLang="zh-CN" sz="3600" b="1" i="0" u="none" strike="noStrike" kern="100" cap="none" spc="0" normalizeH="0" baseline="0" noProof="0" dirty="0">
              <a:ln>
                <a:noFill/>
              </a:ln>
              <a:solidFill>
                <a:prstClr val="black"/>
              </a:solidFill>
              <a:effectLst/>
              <a:uLnTx/>
              <a:uFillTx/>
              <a:latin typeface="华光粗黑_CNKI" panose="02000500000000000000" pitchFamily="2" charset="-122"/>
              <a:ea typeface="华光粗黑_CNKI" panose="02000500000000000000" pitchFamily="2" charset="-122"/>
              <a:cs typeface="Times New Roman" panose="02020603050405020304" pitchFamily="18" charset="0"/>
            </a:endParaRPr>
          </a:p>
        </p:txBody>
      </p:sp>
    </p:spTree>
    <p:extLst>
      <p:ext uri="{BB962C8B-B14F-4D97-AF65-F5344CB8AC3E}">
        <p14:creationId xmlns:p14="http://schemas.microsoft.com/office/powerpoint/2010/main" xmlns="" val="981838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D841C404-A6A0-4B91-BA10-1E0294A76AB0}"/>
              </a:ext>
            </a:extLst>
          </p:cNvPr>
          <p:cNvSpPr>
            <a:spLocks noGrp="1"/>
          </p:cNvSpPr>
          <p:nvPr>
            <p:ph idx="1"/>
          </p:nvPr>
        </p:nvSpPr>
        <p:spPr>
          <a:xfrm>
            <a:off x="228599" y="1287967"/>
            <a:ext cx="11526981" cy="2854542"/>
          </a:xfrm>
        </p:spPr>
        <p:txBody>
          <a:bodyPr>
            <a:noAutofit/>
          </a:bodyPr>
          <a:lstStyle/>
          <a:p>
            <a:pPr indent="0" algn="just">
              <a:lnSpc>
                <a:spcPts val="2800"/>
              </a:lnSpc>
              <a:buNone/>
            </a:pPr>
            <a:r>
              <a:rPr lang="zh-CN" altLang="zh-CN" sz="2000" kern="100" dirty="0">
                <a:solidFill>
                  <a:srgbClr val="C00000"/>
                </a:solidFill>
                <a:effectLst/>
                <a:latin typeface="华光粗黑_CNKI" panose="02000500000000000000" pitchFamily="2" charset="-122"/>
                <a:ea typeface="华光粗黑_CNKI" panose="02000500000000000000" pitchFamily="2" charset="-122"/>
                <a:cs typeface="仿宋_GB2312"/>
              </a:rPr>
              <a:t>主办单位</a:t>
            </a:r>
            <a:r>
              <a:rPr lang="zh-CN" altLang="zh-CN" sz="2000" kern="100" dirty="0">
                <a:effectLst/>
                <a:latin typeface="华光粗黑_CNKI" panose="02000500000000000000" pitchFamily="2" charset="-122"/>
                <a:ea typeface="华光粗黑_CNKI" panose="02000500000000000000" pitchFamily="2" charset="-122"/>
                <a:cs typeface="仿宋_GB2312"/>
              </a:rPr>
              <a:t>：全国电子商务产教融合创新联盟、西安交通大学、中国（杭州）跨境电子商务综合试验区建设领导小组办公室、杭州市人社局、杭州市出入境管理局</a:t>
            </a:r>
            <a:endParaRPr lang="en-US" altLang="zh-CN" sz="2000" kern="100" dirty="0">
              <a:effectLst/>
              <a:latin typeface="华光粗黑_CNKI" panose="02000500000000000000" pitchFamily="2" charset="-122"/>
              <a:ea typeface="华光粗黑_CNKI" panose="02000500000000000000" pitchFamily="2" charset="-122"/>
              <a:cs typeface="仿宋_GB2312"/>
            </a:endParaRPr>
          </a:p>
          <a:p>
            <a:pPr indent="406400" algn="just">
              <a:lnSpc>
                <a:spcPts val="2800"/>
              </a:lnSpc>
            </a:pPr>
            <a:endParaRPr lang="zh-CN" altLang="zh-CN" sz="2000" kern="100" dirty="0">
              <a:effectLst/>
              <a:latin typeface="华光粗黑_CNKI" panose="02000500000000000000" pitchFamily="2" charset="-122"/>
              <a:ea typeface="华光粗黑_CNKI" panose="02000500000000000000" pitchFamily="2" charset="-122"/>
              <a:cs typeface="Times New Roman" panose="02020603050405020304" pitchFamily="18" charset="0"/>
            </a:endParaRPr>
          </a:p>
          <a:p>
            <a:pPr indent="0" algn="just">
              <a:spcAft>
                <a:spcPts val="600"/>
              </a:spcAft>
              <a:buNone/>
            </a:pPr>
            <a:r>
              <a:rPr lang="zh-CN" altLang="zh-CN" sz="2000" kern="100" dirty="0">
                <a:solidFill>
                  <a:srgbClr val="C00000"/>
                </a:solidFill>
                <a:effectLst/>
                <a:latin typeface="华光粗黑_CNKI" panose="02000500000000000000" pitchFamily="2" charset="-122"/>
                <a:ea typeface="华光粗黑_CNKI" panose="02000500000000000000" pitchFamily="2" charset="-122"/>
                <a:cs typeface="仿宋_GB2312"/>
              </a:rPr>
              <a:t>执行单位</a:t>
            </a:r>
            <a:r>
              <a:rPr lang="zh-CN" altLang="zh-CN" sz="2000" kern="100" dirty="0">
                <a:effectLst/>
                <a:latin typeface="华光粗黑_CNKI" panose="02000500000000000000" pitchFamily="2" charset="-122"/>
                <a:ea typeface="华光粗黑_CNKI" panose="02000500000000000000" pitchFamily="2" charset="-122"/>
                <a:cs typeface="仿宋_GB2312"/>
              </a:rPr>
              <a:t>：全国大学生电子商务“创新、创意及创业”挑战赛竞赛组织委员会</a:t>
            </a:r>
            <a:endParaRPr lang="en-US" altLang="zh-CN" sz="2000" kern="100" dirty="0">
              <a:effectLst/>
              <a:latin typeface="华光粗黑_CNKI" panose="02000500000000000000" pitchFamily="2" charset="-122"/>
              <a:ea typeface="华光粗黑_CNKI" panose="02000500000000000000" pitchFamily="2" charset="-122"/>
              <a:cs typeface="仿宋_GB2312"/>
            </a:endParaRPr>
          </a:p>
          <a:p>
            <a:pPr indent="406400" algn="just">
              <a:spcAft>
                <a:spcPts val="600"/>
              </a:spcAft>
            </a:pPr>
            <a:endParaRPr lang="zh-CN" altLang="zh-CN" sz="2000" kern="100" dirty="0">
              <a:effectLst/>
              <a:latin typeface="华光粗黑_CNKI" panose="02000500000000000000" pitchFamily="2" charset="-122"/>
              <a:ea typeface="华光粗黑_CNKI" panose="02000500000000000000" pitchFamily="2" charset="-122"/>
              <a:cs typeface="Times New Roman" panose="02020603050405020304" pitchFamily="18" charset="0"/>
            </a:endParaRPr>
          </a:p>
          <a:p>
            <a:pPr indent="0" algn="just">
              <a:lnSpc>
                <a:spcPts val="2800"/>
              </a:lnSpc>
              <a:buNone/>
            </a:pPr>
            <a:r>
              <a:rPr lang="zh-CN" altLang="zh-CN" sz="2000" kern="100" dirty="0">
                <a:solidFill>
                  <a:srgbClr val="C00000"/>
                </a:solidFill>
                <a:effectLst/>
                <a:latin typeface="华光粗黑_CNKI" panose="02000500000000000000" pitchFamily="2" charset="-122"/>
                <a:ea typeface="华光粗黑_CNKI" panose="02000500000000000000" pitchFamily="2" charset="-122"/>
                <a:cs typeface="仿宋_GB2312"/>
              </a:rPr>
              <a:t>合作单位</a:t>
            </a:r>
            <a:r>
              <a:rPr lang="zh-CN" altLang="zh-CN" sz="2000" kern="100" dirty="0">
                <a:effectLst/>
                <a:latin typeface="华光粗黑_CNKI" panose="02000500000000000000" pitchFamily="2" charset="-122"/>
                <a:ea typeface="华光粗黑_CNKI" panose="02000500000000000000" pitchFamily="2" charset="-122"/>
                <a:cs typeface="仿宋_GB2312"/>
              </a:rPr>
              <a:t>：阿里巴巴国际站、阿里巴巴全球速卖通、</a:t>
            </a:r>
            <a:r>
              <a:rPr lang="en-US" altLang="zh-CN" sz="2000" kern="100" dirty="0">
                <a:effectLst/>
                <a:latin typeface="华光粗黑_CNKI" panose="02000500000000000000" pitchFamily="2" charset="-122"/>
                <a:ea typeface="华光粗黑_CNKI" panose="02000500000000000000" pitchFamily="2" charset="-122"/>
                <a:cs typeface="仿宋_GB2312"/>
              </a:rPr>
              <a:t>eBay</a:t>
            </a:r>
            <a:r>
              <a:rPr lang="zh-CN" altLang="zh-CN" sz="2000" kern="100" dirty="0">
                <a:effectLst/>
                <a:latin typeface="华光粗黑_CNKI" panose="02000500000000000000" pitchFamily="2" charset="-122"/>
                <a:ea typeface="华光粗黑_CNKI" panose="02000500000000000000" pitchFamily="2" charset="-122"/>
                <a:cs typeface="仿宋_GB2312"/>
              </a:rPr>
              <a:t>、店匠科技、杭州弧米科技有限公司</a:t>
            </a:r>
            <a:endParaRPr lang="en-US" altLang="zh-CN" sz="2000" kern="100" dirty="0">
              <a:effectLst/>
              <a:latin typeface="华光粗黑_CNKI" panose="02000500000000000000" pitchFamily="2" charset="-122"/>
              <a:ea typeface="华光粗黑_CNKI" panose="02000500000000000000" pitchFamily="2" charset="-122"/>
              <a:cs typeface="仿宋_GB2312"/>
            </a:endParaRPr>
          </a:p>
          <a:p>
            <a:pPr indent="406400" algn="just">
              <a:lnSpc>
                <a:spcPts val="2800"/>
              </a:lnSpc>
            </a:pPr>
            <a:endParaRPr lang="zh-CN" altLang="zh-CN" sz="2000" kern="100" dirty="0">
              <a:effectLst/>
              <a:latin typeface="华光粗黑_CNKI" panose="02000500000000000000" pitchFamily="2" charset="-122"/>
              <a:ea typeface="华光粗黑_CNKI" panose="02000500000000000000" pitchFamily="2" charset="-122"/>
              <a:cs typeface="Times New Roman" panose="02020603050405020304" pitchFamily="18" charset="0"/>
            </a:endParaRPr>
          </a:p>
        </p:txBody>
      </p:sp>
      <p:pic>
        <p:nvPicPr>
          <p:cNvPr id="4" name="图片 3">
            <a:extLst>
              <a:ext uri="{FF2B5EF4-FFF2-40B4-BE49-F238E27FC236}">
                <a16:creationId xmlns:a16="http://schemas.microsoft.com/office/drawing/2014/main" xmlns="" id="{55DE6894-BDF8-4435-AC59-F23EF1BFA162}"/>
              </a:ext>
            </a:extLst>
          </p:cNvPr>
          <p:cNvPicPr>
            <a:picLocks noChangeAspect="1"/>
          </p:cNvPicPr>
          <p:nvPr/>
        </p:nvPicPr>
        <p:blipFill>
          <a:blip r:embed="rId2"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E30A1BD1-882C-40D7-B626-310F349F969A}"/>
              </a:ext>
            </a:extLst>
          </p:cNvPr>
          <p:cNvSpPr txBox="1"/>
          <p:nvPr/>
        </p:nvSpPr>
        <p:spPr>
          <a:xfrm>
            <a:off x="2274945" y="1125"/>
            <a:ext cx="5585460" cy="645160"/>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组织单位</a:t>
            </a:r>
          </a:p>
        </p:txBody>
      </p:sp>
      <p:sp>
        <p:nvSpPr>
          <p:cNvPr id="9" name="文本框 8">
            <a:extLst>
              <a:ext uri="{FF2B5EF4-FFF2-40B4-BE49-F238E27FC236}">
                <a16:creationId xmlns:a16="http://schemas.microsoft.com/office/drawing/2014/main" xmlns="" id="{67664C22-FBB2-4B52-9D27-C56E2433D4FB}"/>
              </a:ext>
            </a:extLst>
          </p:cNvPr>
          <p:cNvSpPr txBox="1"/>
          <p:nvPr/>
        </p:nvSpPr>
        <p:spPr>
          <a:xfrm>
            <a:off x="1406235" y="5179573"/>
            <a:ext cx="7931727" cy="780919"/>
          </a:xfrm>
          <a:prstGeom prst="rect">
            <a:avLst/>
          </a:prstGeom>
          <a:noFill/>
        </p:spPr>
        <p:txBody>
          <a:bodyPr wrap="square">
            <a:spAutoFit/>
          </a:bodyPr>
          <a:lstStyle/>
          <a:p>
            <a:pPr indent="406400" algn="ctr">
              <a:lnSpc>
                <a:spcPts val="2800"/>
              </a:lnSpc>
            </a:pPr>
            <a:r>
              <a:rPr lang="zh-CN" altLang="zh-CN" sz="1800" kern="100" dirty="0">
                <a:effectLst/>
                <a:latin typeface="等线" panose="02010600030101010101" pitchFamily="2" charset="-122"/>
                <a:ea typeface="仿宋_GB2312"/>
                <a:cs typeface="仿宋_GB2312"/>
              </a:rPr>
              <a:t>三创赛“跨境电商实战赛道”设置</a:t>
            </a:r>
            <a:r>
              <a:rPr lang="zh-CN" altLang="zh-CN" sz="1800" kern="100" dirty="0">
                <a:solidFill>
                  <a:srgbClr val="FF0000"/>
                </a:solidFill>
                <a:effectLst/>
                <a:latin typeface="等线" panose="02010600030101010101" pitchFamily="2" charset="-122"/>
                <a:ea typeface="仿宋_GB2312"/>
                <a:cs typeface="仿宋_GB2312"/>
              </a:rPr>
              <a:t>竞赛工作委员会和专家委员会</a:t>
            </a:r>
            <a:endParaRPr lang="en-US" altLang="zh-CN" sz="1800" kern="100" dirty="0">
              <a:solidFill>
                <a:srgbClr val="FF0000"/>
              </a:solidFill>
              <a:effectLst/>
              <a:latin typeface="等线" panose="02010600030101010101" pitchFamily="2" charset="-122"/>
              <a:ea typeface="仿宋_GB2312"/>
              <a:cs typeface="仿宋_GB2312"/>
            </a:endParaRPr>
          </a:p>
          <a:p>
            <a:pPr indent="406400" algn="ctr">
              <a:lnSpc>
                <a:spcPts val="2800"/>
              </a:lnSpc>
            </a:pPr>
            <a:r>
              <a:rPr lang="zh-CN" altLang="zh-CN" sz="1800" kern="100" dirty="0">
                <a:effectLst/>
                <a:latin typeface="等线" panose="02010600030101010101" pitchFamily="2" charset="-122"/>
                <a:ea typeface="仿宋_GB2312"/>
                <a:cs typeface="仿宋_GB2312"/>
              </a:rPr>
              <a:t>在</a:t>
            </a:r>
            <a:r>
              <a:rPr lang="zh-CN" altLang="zh-CN" sz="1800" kern="100" dirty="0">
                <a:solidFill>
                  <a:srgbClr val="FF0000"/>
                </a:solidFill>
                <a:effectLst/>
                <a:latin typeface="等线" panose="02010600030101010101" pitchFamily="2" charset="-122"/>
                <a:ea typeface="仿宋_GB2312"/>
                <a:cs typeface="仿宋_GB2312"/>
              </a:rPr>
              <a:t>三创赛竞赛组织委员会</a:t>
            </a:r>
            <a:r>
              <a:rPr lang="zh-CN" altLang="zh-CN" sz="1800" kern="100" dirty="0">
                <a:effectLst/>
                <a:latin typeface="等线" panose="02010600030101010101" pitchFamily="2" charset="-122"/>
                <a:ea typeface="仿宋_GB2312"/>
                <a:cs typeface="仿宋_GB2312"/>
              </a:rPr>
              <a:t>的统一指导和管理下开展工作</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xmlns="" val="2234864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A445CFC9-D479-4389-AA99-D4F4C6157B45}"/>
              </a:ext>
            </a:extLst>
          </p:cNvPr>
          <p:cNvSpPr>
            <a:spLocks noGrp="1"/>
          </p:cNvSpPr>
          <p:nvPr>
            <p:ph idx="1"/>
          </p:nvPr>
        </p:nvSpPr>
        <p:spPr>
          <a:xfrm>
            <a:off x="781050" y="4706921"/>
            <a:ext cx="6160078" cy="1761663"/>
          </a:xfrm>
        </p:spPr>
        <p:txBody>
          <a:bodyPr>
            <a:normAutofit/>
          </a:bodyPr>
          <a:lstStyle/>
          <a:p>
            <a:pPr marL="72000" indent="0" algn="just">
              <a:lnSpc>
                <a:spcPct val="120000"/>
              </a:lnSpc>
              <a:spcBef>
                <a:spcPts val="0"/>
              </a:spcBef>
              <a:buNone/>
            </a:pPr>
            <a:r>
              <a:rPr lang="zh-CN" altLang="zh-CN" sz="1800" kern="100" dirty="0">
                <a:solidFill>
                  <a:srgbClr val="C00000"/>
                </a:solidFill>
                <a:effectLst/>
                <a:latin typeface="等线" panose="02010600030101010101" pitchFamily="2" charset="-122"/>
                <a:ea typeface="仿宋_GB2312"/>
                <a:cs typeface="仿宋_GB2312"/>
              </a:rPr>
              <a:t>秘 书</a:t>
            </a:r>
            <a:endParaRPr lang="zh-CN" altLang="zh-CN" sz="1800" kern="100" dirty="0">
              <a:solidFill>
                <a:srgbClr val="C00000"/>
              </a:solidFill>
              <a:effectLst/>
              <a:latin typeface="等线" panose="02010600030101010101" pitchFamily="2" charset="-122"/>
              <a:ea typeface="等线" panose="02010600030101010101" pitchFamily="2" charset="-122"/>
              <a:cs typeface="Times New Roman" panose="02020603050405020304" pitchFamily="18" charset="0"/>
            </a:endParaRPr>
          </a:p>
          <a:p>
            <a:pPr marL="72000" indent="0" algn="just">
              <a:lnSpc>
                <a:spcPct val="120000"/>
              </a:lnSpc>
              <a:spcBef>
                <a:spcPts val="0"/>
              </a:spcBef>
              <a:buNone/>
            </a:pPr>
            <a:r>
              <a:rPr lang="zh-CN" altLang="zh-CN" sz="1800" kern="100" dirty="0">
                <a:effectLst/>
                <a:latin typeface="等线" panose="02010600030101010101" pitchFamily="2" charset="-122"/>
                <a:ea typeface="仿宋_GB2312"/>
                <a:cs typeface="仿宋_GB2312"/>
              </a:rPr>
              <a:t>薛伟宏 西安交通大学副教授 三创赛竞组委秘书处秘书长</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0" algn="just">
              <a:lnSpc>
                <a:spcPct val="120000"/>
              </a:lnSpc>
              <a:spcBef>
                <a:spcPts val="0"/>
              </a:spcBef>
              <a:buNone/>
            </a:pPr>
            <a:r>
              <a:rPr lang="zh-CN" altLang="zh-CN" sz="1800" kern="100" dirty="0">
                <a:effectLst/>
                <a:latin typeface="等线" panose="02010600030101010101" pitchFamily="2" charset="-122"/>
                <a:ea typeface="仿宋_GB2312"/>
                <a:cs typeface="仿宋_GB2312"/>
              </a:rPr>
              <a:t>杨雪雁 浙江农林大学副教授 产教联盟副秘书长</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0" algn="just">
              <a:lnSpc>
                <a:spcPct val="120000"/>
              </a:lnSpc>
              <a:spcBef>
                <a:spcPts val="0"/>
              </a:spcBef>
              <a:buNone/>
            </a:pPr>
            <a:r>
              <a:rPr lang="zh-CN" altLang="zh-CN" sz="1800" kern="100" dirty="0">
                <a:effectLst/>
                <a:latin typeface="等线" panose="02010600030101010101" pitchFamily="2" charset="-122"/>
                <a:ea typeface="仿宋_GB2312"/>
                <a:cs typeface="仿宋_GB2312"/>
              </a:rPr>
              <a:t>杨一然</a:t>
            </a:r>
            <a:r>
              <a:rPr lang="en-US" altLang="zh-CN" sz="1800" kern="100" dirty="0">
                <a:effectLst/>
                <a:latin typeface="等线" panose="02010600030101010101" pitchFamily="2" charset="-122"/>
                <a:ea typeface="仿宋_GB2312"/>
                <a:cs typeface="仿宋_GB2312"/>
              </a:rPr>
              <a:t> </a:t>
            </a:r>
            <a:r>
              <a:rPr lang="zh-CN" altLang="zh-CN" sz="1800" kern="100" dirty="0">
                <a:effectLst/>
                <a:ea typeface="仿宋_GB2312"/>
                <a:cs typeface="仿宋_GB2312"/>
              </a:rPr>
              <a:t>杭州市自贸委跨境电商综试处干部</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0" algn="just">
              <a:lnSpc>
                <a:spcPct val="120000"/>
              </a:lnSpc>
              <a:spcBef>
                <a:spcPts val="0"/>
              </a:spcBef>
              <a:buNone/>
            </a:pPr>
            <a:r>
              <a:rPr lang="zh-CN" altLang="zh-CN" sz="1800" kern="100" dirty="0">
                <a:effectLst/>
                <a:latin typeface="等线" panose="02010600030101010101" pitchFamily="2" charset="-122"/>
                <a:ea typeface="仿宋_GB2312"/>
                <a:cs typeface="仿宋_GB2312"/>
              </a:rPr>
              <a:t>易建安 杭州鑫之烁大数据科技有限公司总经理</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0" indent="0">
              <a:lnSpc>
                <a:spcPct val="120000"/>
              </a:lnSpc>
              <a:spcBef>
                <a:spcPts val="0"/>
              </a:spcBef>
              <a:buNone/>
            </a:pPr>
            <a:endParaRPr lang="zh-CN" altLang="en-US" dirty="0"/>
          </a:p>
        </p:txBody>
      </p:sp>
      <p:pic>
        <p:nvPicPr>
          <p:cNvPr id="4" name="图片 3">
            <a:extLst>
              <a:ext uri="{FF2B5EF4-FFF2-40B4-BE49-F238E27FC236}">
                <a16:creationId xmlns:a16="http://schemas.microsoft.com/office/drawing/2014/main" xmlns="" id="{66591446-329F-43E8-9797-61786F888BFC}"/>
              </a:ext>
            </a:extLst>
          </p:cNvPr>
          <p:cNvPicPr>
            <a:picLocks noChangeAspect="1"/>
          </p:cNvPicPr>
          <p:nvPr/>
        </p:nvPicPr>
        <p:blipFill>
          <a:blip r:embed="rId2"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7D914E47-7F31-4327-948C-014E162B4583}"/>
              </a:ext>
            </a:extLst>
          </p:cNvPr>
          <p:cNvSpPr txBox="1"/>
          <p:nvPr/>
        </p:nvSpPr>
        <p:spPr>
          <a:xfrm>
            <a:off x="1330036" y="1125"/>
            <a:ext cx="7668491"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“跨境电商实战赛道”工作委员会</a:t>
            </a:r>
          </a:p>
        </p:txBody>
      </p:sp>
      <p:sp>
        <p:nvSpPr>
          <p:cNvPr id="6" name="文本框 5">
            <a:extLst>
              <a:ext uri="{FF2B5EF4-FFF2-40B4-BE49-F238E27FC236}">
                <a16:creationId xmlns:a16="http://schemas.microsoft.com/office/drawing/2014/main" xmlns="" id="{D897A0DE-6E12-43AC-B450-6933F86B876B}"/>
              </a:ext>
            </a:extLst>
          </p:cNvPr>
          <p:cNvSpPr txBox="1"/>
          <p:nvPr/>
        </p:nvSpPr>
        <p:spPr>
          <a:xfrm>
            <a:off x="365413" y="906362"/>
            <a:ext cx="11632623" cy="401841"/>
          </a:xfrm>
          <a:prstGeom prst="rect">
            <a:avLst/>
          </a:prstGeom>
          <a:noFill/>
        </p:spPr>
        <p:txBody>
          <a:bodyPr wrap="square">
            <a:spAutoFit/>
          </a:bodyPr>
          <a:lstStyle/>
          <a:p>
            <a:pPr marL="72000" indent="406400" algn="just">
              <a:lnSpc>
                <a:spcPct val="120000"/>
              </a:lnSpc>
              <a:spcBef>
                <a:spcPts val="0"/>
              </a:spcBef>
            </a:pPr>
            <a:r>
              <a:rPr lang="zh-CN" altLang="zh-CN" sz="1800" kern="100" dirty="0">
                <a:solidFill>
                  <a:srgbClr val="C00000"/>
                </a:solidFill>
                <a:effectLst/>
                <a:latin typeface="等线" panose="02010600030101010101" pitchFamily="2" charset="-122"/>
                <a:ea typeface="仿宋_GB2312"/>
                <a:cs typeface="仿宋_GB2312"/>
              </a:rPr>
              <a:t>主</a:t>
            </a:r>
            <a:r>
              <a:rPr lang="en-US" altLang="zh-CN" sz="1800" kern="100" dirty="0">
                <a:solidFill>
                  <a:srgbClr val="C00000"/>
                </a:solidFill>
                <a:effectLst/>
                <a:latin typeface="等线" panose="02010600030101010101" pitchFamily="2" charset="-122"/>
                <a:ea typeface="仿宋_GB2312"/>
                <a:cs typeface="仿宋_GB2312"/>
              </a:rPr>
              <a:t>  </a:t>
            </a:r>
            <a:r>
              <a:rPr lang="zh-CN" altLang="zh-CN" sz="1800" kern="100" dirty="0">
                <a:solidFill>
                  <a:srgbClr val="C00000"/>
                </a:solidFill>
                <a:effectLst/>
                <a:latin typeface="等线" panose="02010600030101010101" pitchFamily="2" charset="-122"/>
                <a:ea typeface="仿宋_GB2312"/>
                <a:cs typeface="仿宋_GB2312"/>
              </a:rPr>
              <a:t>席：</a:t>
            </a:r>
            <a:r>
              <a:rPr lang="zh-CN" altLang="zh-CN" sz="1800" kern="100" dirty="0">
                <a:effectLst/>
                <a:latin typeface="等线" panose="02010600030101010101" pitchFamily="2" charset="-122"/>
                <a:ea typeface="仿宋_GB2312"/>
                <a:cs typeface="仿宋_GB2312"/>
              </a:rPr>
              <a:t>李</a:t>
            </a:r>
            <a:r>
              <a:rPr lang="en-US" altLang="zh-CN" sz="1800" kern="100" dirty="0">
                <a:effectLst/>
                <a:latin typeface="等线" panose="02010600030101010101" pitchFamily="2" charset="-122"/>
                <a:ea typeface="仿宋_GB2312"/>
                <a:cs typeface="仿宋_GB2312"/>
              </a:rPr>
              <a:t>  </a:t>
            </a:r>
            <a:r>
              <a:rPr lang="zh-CN" altLang="zh-CN" sz="1800" kern="100" dirty="0">
                <a:effectLst/>
                <a:latin typeface="等线" panose="02010600030101010101" pitchFamily="2" charset="-122"/>
                <a:ea typeface="仿宋_GB2312"/>
                <a:cs typeface="仿宋_GB2312"/>
              </a:rPr>
              <a:t>琪 西安交通大学教授 教育部高等学校电子商务类专业教学指导委员会副主任、产教联盟理事长</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8" name="文本框 7">
            <a:extLst>
              <a:ext uri="{FF2B5EF4-FFF2-40B4-BE49-F238E27FC236}">
                <a16:creationId xmlns:a16="http://schemas.microsoft.com/office/drawing/2014/main" xmlns="" id="{52F476C1-1651-4481-BD9C-80E85C011622}"/>
              </a:ext>
            </a:extLst>
          </p:cNvPr>
          <p:cNvSpPr txBox="1"/>
          <p:nvPr/>
        </p:nvSpPr>
        <p:spPr>
          <a:xfrm>
            <a:off x="297873" y="1658594"/>
            <a:ext cx="6096000" cy="2396233"/>
          </a:xfrm>
          <a:prstGeom prst="rect">
            <a:avLst/>
          </a:prstGeom>
          <a:noFill/>
        </p:spPr>
        <p:txBody>
          <a:bodyPr wrap="square">
            <a:spAutoFit/>
          </a:bodyPr>
          <a:lstStyle/>
          <a:p>
            <a:pPr marL="72000" indent="406400" algn="just">
              <a:lnSpc>
                <a:spcPct val="120000"/>
              </a:lnSpc>
              <a:spcBef>
                <a:spcPts val="0"/>
              </a:spcBef>
            </a:pPr>
            <a:r>
              <a:rPr lang="zh-CN" altLang="zh-CN" sz="1800" kern="100" dirty="0">
                <a:solidFill>
                  <a:srgbClr val="C00000"/>
                </a:solidFill>
                <a:effectLst/>
                <a:latin typeface="等线" panose="02010600030101010101" pitchFamily="2" charset="-122"/>
                <a:ea typeface="仿宋_GB2312"/>
                <a:cs typeface="仿宋_GB2312"/>
              </a:rPr>
              <a:t>副主席：</a:t>
            </a:r>
            <a:endParaRPr lang="en-US" altLang="zh-CN" sz="1800" kern="100" dirty="0">
              <a:solidFill>
                <a:srgbClr val="C00000"/>
              </a:solidFill>
              <a:effectLst/>
              <a:latin typeface="等线" panose="02010600030101010101" pitchFamily="2" charset="-122"/>
              <a:ea typeface="仿宋_GB2312"/>
              <a:cs typeface="仿宋_GB2312"/>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杭州市自贸委领导</a:t>
            </a:r>
            <a:endParaRPr lang="en-US" altLang="zh-CN" sz="1800" kern="100" dirty="0">
              <a:effectLst/>
              <a:latin typeface="等线" panose="02010600030101010101" pitchFamily="2" charset="-122"/>
              <a:ea typeface="仿宋_GB2312"/>
              <a:cs typeface="仿宋_GB2312"/>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杭州市人社局领导</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杭州市出入境管理局领导</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algn="just">
              <a:lnSpc>
                <a:spcPct val="120000"/>
              </a:lnSpc>
              <a:spcBef>
                <a:spcPts val="0"/>
              </a:spcBef>
            </a:pPr>
            <a:r>
              <a:rPr lang="en-US" altLang="zh-CN" sz="1800" kern="100" dirty="0">
                <a:effectLst/>
                <a:latin typeface="等线" panose="02010600030101010101" pitchFamily="2" charset="-122"/>
                <a:ea typeface="仿宋_GB2312"/>
                <a:cs typeface="仿宋_GB2312"/>
              </a:rPr>
              <a:t>      </a:t>
            </a:r>
            <a:r>
              <a:rPr lang="zh-CN" altLang="zh-CN" sz="1800" kern="100" dirty="0">
                <a:effectLst/>
                <a:latin typeface="等线" panose="02010600030101010101" pitchFamily="2" charset="-122"/>
                <a:ea typeface="仿宋_GB2312"/>
                <a:cs typeface="仿宋_GB2312"/>
              </a:rPr>
              <a:t>武长虹 杭州市自贸委跨境电商综试处处长一级调研员</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章剑林 杭州师范大学教授 电商教指委副主任</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彭丽芳 厦门大学教授 电商教指委副主任</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10" name="文本框 9">
            <a:extLst>
              <a:ext uri="{FF2B5EF4-FFF2-40B4-BE49-F238E27FC236}">
                <a16:creationId xmlns:a16="http://schemas.microsoft.com/office/drawing/2014/main" xmlns="" id="{356C10A1-6B6D-4146-87E7-41697DE9B91B}"/>
              </a:ext>
            </a:extLst>
          </p:cNvPr>
          <p:cNvSpPr txBox="1"/>
          <p:nvPr/>
        </p:nvSpPr>
        <p:spPr>
          <a:xfrm>
            <a:off x="6393873" y="1485156"/>
            <a:ext cx="6397336" cy="3805850"/>
          </a:xfrm>
          <a:prstGeom prst="rect">
            <a:avLst/>
          </a:prstGeom>
          <a:noFill/>
        </p:spPr>
        <p:txBody>
          <a:bodyPr wrap="square">
            <a:spAutoFit/>
          </a:bodyPr>
          <a:lstStyle/>
          <a:p>
            <a:pPr marL="72000" indent="406400" algn="just">
              <a:lnSpc>
                <a:spcPct val="120000"/>
              </a:lnSpc>
              <a:spcBef>
                <a:spcPts val="0"/>
              </a:spcBef>
            </a:pPr>
            <a:r>
              <a:rPr lang="zh-CN" altLang="zh-CN" sz="1800" kern="100" dirty="0">
                <a:solidFill>
                  <a:srgbClr val="C00000"/>
                </a:solidFill>
                <a:effectLst/>
                <a:latin typeface="等线" panose="02010600030101010101" pitchFamily="2" charset="-122"/>
                <a:ea typeface="仿宋_GB2312"/>
                <a:cs typeface="仿宋_GB2312"/>
              </a:rPr>
              <a:t>委 员：</a:t>
            </a:r>
            <a:endParaRPr lang="en-US" altLang="zh-CN" kern="100" dirty="0">
              <a:solidFill>
                <a:srgbClr val="C00000"/>
              </a:solidFill>
              <a:latin typeface="等线" panose="02010600030101010101" pitchFamily="2" charset="-122"/>
              <a:ea typeface="等线" panose="02010600030101010101" pitchFamily="2" charset="-122"/>
              <a:cs typeface="Times New Roman" panose="02020603050405020304" pitchFamily="18" charset="0"/>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孙建红 宁波大学教授 电商教指委委员</a:t>
            </a:r>
            <a:endParaRPr lang="en-US" altLang="zh-CN" kern="100" dirty="0">
              <a:latin typeface="等线" panose="02010600030101010101" pitchFamily="2" charset="-122"/>
              <a:ea typeface="等线" panose="02010600030101010101" pitchFamily="2" charset="-122"/>
              <a:cs typeface="Times New Roman" panose="02020603050405020304" pitchFamily="18" charset="0"/>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段</a:t>
            </a:r>
            <a:r>
              <a:rPr lang="en-US" altLang="zh-CN" sz="1800" kern="100" dirty="0">
                <a:effectLst/>
                <a:latin typeface="等线" panose="02010600030101010101" pitchFamily="2" charset="-122"/>
                <a:ea typeface="仿宋_GB2312"/>
                <a:cs typeface="仿宋_GB2312"/>
              </a:rPr>
              <a:t>  </a:t>
            </a:r>
            <a:r>
              <a:rPr lang="zh-CN" altLang="zh-CN" sz="1800" kern="100" dirty="0">
                <a:effectLst/>
                <a:latin typeface="等线" panose="02010600030101010101" pitchFamily="2" charset="-122"/>
                <a:ea typeface="仿宋_GB2312"/>
                <a:cs typeface="仿宋_GB2312"/>
              </a:rPr>
              <a:t>建 博导前程总裁 产教联盟副理事长</a:t>
            </a:r>
            <a:endParaRPr lang="en-US" altLang="zh-CN" sz="1800" kern="100" dirty="0">
              <a:effectLst/>
              <a:latin typeface="等线" panose="02010600030101010101" pitchFamily="2" charset="-122"/>
              <a:ea typeface="仿宋_GB2312"/>
              <a:cs typeface="仿宋_GB2312"/>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胡  强 深圳市因纳特科技总经理 产教联盟副理事长</a:t>
            </a:r>
            <a:endParaRPr lang="en-US" altLang="zh-CN" sz="1800" kern="100" dirty="0">
              <a:effectLst/>
              <a:latin typeface="等线" panose="02010600030101010101" pitchFamily="2" charset="-122"/>
              <a:ea typeface="仿宋_GB2312"/>
              <a:cs typeface="仿宋_GB2312"/>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陈  晔 深圳博视文化传媒董事 产教联盟副理事长</a:t>
            </a:r>
            <a:endParaRPr lang="en-US" altLang="zh-CN" sz="1800" kern="100" dirty="0">
              <a:effectLst/>
              <a:latin typeface="等线" panose="02010600030101010101" pitchFamily="2" charset="-122"/>
              <a:ea typeface="仿宋_GB2312"/>
              <a:cs typeface="仿宋_GB2312"/>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琚春华 浙江工商大学教授 电商教指委委员</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林文奎</a:t>
            </a:r>
            <a:r>
              <a:rPr lang="en-US" altLang="zh-CN" sz="1800" kern="100" dirty="0">
                <a:effectLst/>
                <a:latin typeface="等线" panose="02010600030101010101" pitchFamily="2" charset="-122"/>
                <a:ea typeface="仿宋_GB2312"/>
                <a:cs typeface="仿宋_GB2312"/>
              </a:rPr>
              <a:t> eBay</a:t>
            </a:r>
            <a:r>
              <a:rPr lang="zh-CN" altLang="zh-CN" sz="1800" kern="100" dirty="0">
                <a:effectLst/>
                <a:latin typeface="等线" panose="02010600030101010101" pitchFamily="2" charset="-122"/>
                <a:ea typeface="仿宋_GB2312"/>
                <a:cs typeface="仿宋_GB2312"/>
              </a:rPr>
              <a:t>大中华区销售总经理</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蔡晓辉 阿里巴巴全球速卖通政府事务总监</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姚  远 阿里巴巴国际站校企合作总监</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刘</a:t>
            </a:r>
            <a:r>
              <a:rPr lang="en-US" altLang="zh-CN" sz="1800" kern="100" dirty="0">
                <a:effectLst/>
                <a:latin typeface="等线" panose="02010600030101010101" pitchFamily="2" charset="-122"/>
                <a:ea typeface="仿宋_GB2312"/>
                <a:cs typeface="仿宋_GB2312"/>
              </a:rPr>
              <a:t>  </a:t>
            </a:r>
            <a:r>
              <a:rPr lang="zh-CN" altLang="zh-CN" sz="1800" kern="100" dirty="0">
                <a:effectLst/>
                <a:latin typeface="等线" panose="02010600030101010101" pitchFamily="2" charset="-122"/>
                <a:ea typeface="仿宋_GB2312"/>
                <a:cs typeface="仿宋_GB2312"/>
              </a:rPr>
              <a:t>倩 店匠科技华东区总经理</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marL="72000" indent="406400" algn="just">
              <a:lnSpc>
                <a:spcPct val="120000"/>
              </a:lnSpc>
              <a:spcBef>
                <a:spcPts val="0"/>
              </a:spcBef>
            </a:pPr>
            <a:r>
              <a:rPr lang="zh-CN" altLang="zh-CN" sz="1800" kern="100" dirty="0">
                <a:effectLst/>
                <a:latin typeface="等线" panose="02010600030101010101" pitchFamily="2" charset="-122"/>
                <a:ea typeface="仿宋_GB2312"/>
                <a:cs typeface="仿宋_GB2312"/>
              </a:rPr>
              <a:t>邓亚辉 杭州弧米科技有限公司</a:t>
            </a:r>
            <a:r>
              <a:rPr lang="en-US" altLang="zh-CN" sz="1800" kern="100" dirty="0">
                <a:effectLst/>
                <a:latin typeface="等线" panose="02010600030101010101" pitchFamily="2" charset="-122"/>
                <a:ea typeface="仿宋_GB2312"/>
                <a:cs typeface="仿宋_GB2312"/>
              </a:rPr>
              <a:t>CEO</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xmlns="" val="517905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51618B16-122B-4C82-A682-EA0E960C5F96}"/>
              </a:ext>
            </a:extLst>
          </p:cNvPr>
          <p:cNvSpPr>
            <a:spLocks noGrp="1"/>
          </p:cNvSpPr>
          <p:nvPr>
            <p:ph idx="1"/>
          </p:nvPr>
        </p:nvSpPr>
        <p:spPr>
          <a:xfrm>
            <a:off x="484909" y="1068677"/>
            <a:ext cx="11222182" cy="4999614"/>
          </a:xfrm>
        </p:spPr>
        <p:txBody>
          <a:bodyPr>
            <a:noAutofit/>
          </a:bodyPr>
          <a:lstStyle/>
          <a:p>
            <a:pPr marL="0" indent="0" algn="just">
              <a:lnSpc>
                <a:spcPct val="120000"/>
              </a:lnSpc>
              <a:spcBef>
                <a:spcPts val="0"/>
              </a:spcBef>
              <a:buNone/>
            </a:pPr>
            <a:r>
              <a:rPr lang="en-US" altLang="zh-CN" sz="2400" b="1" kern="100" dirty="0">
                <a:effectLst/>
                <a:latin typeface="华光粗黑_CNKI" panose="02000500000000000000" pitchFamily="2" charset="-122"/>
                <a:ea typeface="华光粗黑_CNKI" panose="02000500000000000000" pitchFamily="2" charset="-122"/>
                <a:cs typeface="仿宋_GB2312"/>
              </a:rPr>
              <a:t>1.</a:t>
            </a:r>
            <a:r>
              <a:rPr lang="zh-CN" altLang="zh-CN" sz="2400" b="1" kern="100" dirty="0">
                <a:effectLst/>
                <a:latin typeface="华光粗黑_CNKI" panose="02000500000000000000" pitchFamily="2" charset="-122"/>
                <a:ea typeface="华光粗黑_CNKI" panose="02000500000000000000" pitchFamily="2" charset="-122"/>
                <a:cs typeface="仿宋_GB2312"/>
              </a:rPr>
              <a:t>跨境电商阿里国际站平台实战赛</a:t>
            </a:r>
            <a:r>
              <a:rPr lang="en-US" altLang="zh-CN" sz="2400" b="1" kern="100" dirty="0">
                <a:effectLst/>
                <a:latin typeface="华光粗黑_CNKI" panose="02000500000000000000" pitchFamily="2" charset="-122"/>
                <a:ea typeface="华光粗黑_CNKI" panose="02000500000000000000" pitchFamily="2" charset="-122"/>
                <a:cs typeface="仿宋_GB2312"/>
              </a:rPr>
              <a:t>—</a:t>
            </a:r>
            <a:r>
              <a:rPr lang="zh-CN" altLang="en-US" sz="2400" b="1" kern="100" dirty="0">
                <a:effectLst/>
                <a:latin typeface="华光粗黑_CNKI" panose="02000500000000000000" pitchFamily="2" charset="-122"/>
                <a:ea typeface="华光粗黑_CNKI" panose="02000500000000000000" pitchFamily="2" charset="-122"/>
                <a:cs typeface="仿宋_GB2312"/>
              </a:rPr>
              <a:t>阿里巴巴国际站</a:t>
            </a:r>
            <a:r>
              <a:rPr lang="en-US" altLang="zh-CN" sz="2400" b="1" kern="100" dirty="0">
                <a:effectLst/>
                <a:latin typeface="华光粗黑_CNKI" panose="02000500000000000000" pitchFamily="2" charset="-122"/>
                <a:ea typeface="华光粗黑_CNKI" panose="02000500000000000000" pitchFamily="2" charset="-122"/>
                <a:cs typeface="仿宋_GB2312"/>
              </a:rPr>
              <a:t>—</a:t>
            </a:r>
            <a:r>
              <a:rPr lang="en-US" altLang="zh-CN" sz="2400" b="1" kern="100" dirty="0">
                <a:solidFill>
                  <a:srgbClr val="C00000"/>
                </a:solidFill>
                <a:effectLst/>
                <a:latin typeface="华光粗黑_CNKI" panose="02000500000000000000" pitchFamily="2" charset="-122"/>
                <a:ea typeface="华光粗黑_CNKI" panose="02000500000000000000" pitchFamily="2" charset="-122"/>
                <a:cs typeface="仿宋_GB2312"/>
              </a:rPr>
              <a:t>B2B</a:t>
            </a:r>
            <a:r>
              <a:rPr lang="zh-CN" altLang="en-US" sz="2400" b="1" kern="100" dirty="0">
                <a:effectLst/>
                <a:latin typeface="华光粗黑_CNKI" panose="02000500000000000000" pitchFamily="2" charset="-122"/>
                <a:ea typeface="华光粗黑_CNKI" panose="02000500000000000000" pitchFamily="2" charset="-122"/>
                <a:cs typeface="仿宋_GB2312"/>
              </a:rPr>
              <a:t>实战</a:t>
            </a:r>
            <a:endParaRPr lang="zh-CN" altLang="zh-CN" sz="2400" kern="100" dirty="0">
              <a:effectLst/>
              <a:latin typeface="华光粗黑_CNKI" panose="02000500000000000000" pitchFamily="2" charset="-122"/>
              <a:ea typeface="华光粗黑_CNKI" panose="02000500000000000000" pitchFamily="2" charset="-122"/>
              <a:cs typeface="Times New Roman" panose="02020603050405020304" pitchFamily="18" charset="0"/>
            </a:endParaRPr>
          </a:p>
          <a:p>
            <a:pPr marL="0" indent="408305" algn="just">
              <a:lnSpc>
                <a:spcPct val="120000"/>
              </a:lnSpc>
              <a:spcBef>
                <a:spcPts val="0"/>
              </a:spcBef>
            </a:pPr>
            <a:endParaRPr lang="en-US" altLang="zh-CN" sz="2400" b="1" kern="100" dirty="0">
              <a:effectLst/>
              <a:latin typeface="华光粗黑_CNKI" panose="02000500000000000000" pitchFamily="2" charset="-122"/>
              <a:ea typeface="华光粗黑_CNKI" panose="02000500000000000000" pitchFamily="2" charset="-122"/>
              <a:cs typeface="仿宋_GB2312"/>
            </a:endParaRPr>
          </a:p>
          <a:p>
            <a:pPr marL="0" indent="0" algn="just">
              <a:lnSpc>
                <a:spcPct val="120000"/>
              </a:lnSpc>
              <a:spcBef>
                <a:spcPts val="0"/>
              </a:spcBef>
              <a:buNone/>
            </a:pPr>
            <a:endParaRPr lang="en-US" altLang="zh-CN" sz="2400" b="1" kern="100" dirty="0">
              <a:effectLst/>
              <a:latin typeface="华光粗黑_CNKI" panose="02000500000000000000" pitchFamily="2" charset="-122"/>
              <a:ea typeface="华光粗黑_CNKI" panose="02000500000000000000" pitchFamily="2" charset="-122"/>
              <a:cs typeface="仿宋_GB2312"/>
            </a:endParaRPr>
          </a:p>
          <a:p>
            <a:pPr marL="0" indent="0" algn="just">
              <a:lnSpc>
                <a:spcPct val="120000"/>
              </a:lnSpc>
              <a:spcBef>
                <a:spcPts val="0"/>
              </a:spcBef>
              <a:buNone/>
            </a:pPr>
            <a:r>
              <a:rPr lang="en-US" altLang="zh-CN" sz="2400" b="1" kern="100" dirty="0">
                <a:effectLst/>
                <a:latin typeface="华光粗黑_CNKI" panose="02000500000000000000" pitchFamily="2" charset="-122"/>
                <a:ea typeface="华光粗黑_CNKI" panose="02000500000000000000" pitchFamily="2" charset="-122"/>
                <a:cs typeface="仿宋_GB2312"/>
              </a:rPr>
              <a:t>2.</a:t>
            </a:r>
            <a:r>
              <a:rPr lang="zh-CN" altLang="zh-CN" sz="2400" b="1" kern="100" dirty="0">
                <a:effectLst/>
                <a:latin typeface="华光粗黑_CNKI" panose="02000500000000000000" pitchFamily="2" charset="-122"/>
                <a:ea typeface="华光粗黑_CNKI" panose="02000500000000000000" pitchFamily="2" charset="-122"/>
                <a:cs typeface="仿宋_GB2312"/>
              </a:rPr>
              <a:t>跨境电商</a:t>
            </a:r>
            <a:r>
              <a:rPr lang="en-US" altLang="zh-CN" sz="2400" b="1" kern="100" dirty="0">
                <a:effectLst/>
                <a:latin typeface="华光粗黑_CNKI" panose="02000500000000000000" pitchFamily="2" charset="-122"/>
                <a:ea typeface="华光粗黑_CNKI" panose="02000500000000000000" pitchFamily="2" charset="-122"/>
                <a:cs typeface="仿宋_GB2312"/>
              </a:rPr>
              <a:t>eBay</a:t>
            </a:r>
            <a:r>
              <a:rPr lang="zh-CN" altLang="zh-CN" sz="2400" b="1" kern="100" dirty="0">
                <a:effectLst/>
                <a:latin typeface="华光粗黑_CNKI" panose="02000500000000000000" pitchFamily="2" charset="-122"/>
                <a:ea typeface="华光粗黑_CNKI" panose="02000500000000000000" pitchFamily="2" charset="-122"/>
                <a:cs typeface="仿宋_GB2312"/>
              </a:rPr>
              <a:t>平台实战赛</a:t>
            </a:r>
            <a:r>
              <a:rPr lang="en-US" altLang="zh-CN" sz="2400" b="1" kern="100" dirty="0">
                <a:effectLst/>
                <a:latin typeface="华光粗黑_CNKI" panose="02000500000000000000" pitchFamily="2" charset="-122"/>
                <a:ea typeface="华光粗黑_CNKI" panose="02000500000000000000" pitchFamily="2" charset="-122"/>
                <a:cs typeface="仿宋_GB2312"/>
              </a:rPr>
              <a:t>—eBay—</a:t>
            </a:r>
            <a:r>
              <a:rPr lang="en-US" altLang="zh-CN" sz="2400" b="1" kern="100" dirty="0">
                <a:solidFill>
                  <a:srgbClr val="C00000"/>
                </a:solidFill>
                <a:effectLst/>
                <a:latin typeface="华光粗黑_CNKI" panose="02000500000000000000" pitchFamily="2" charset="-122"/>
                <a:ea typeface="华光粗黑_CNKI" panose="02000500000000000000" pitchFamily="2" charset="-122"/>
                <a:cs typeface="仿宋_GB2312"/>
              </a:rPr>
              <a:t>B2C</a:t>
            </a:r>
            <a:r>
              <a:rPr lang="zh-CN" altLang="en-US" sz="2400" b="1" kern="100" dirty="0">
                <a:effectLst/>
                <a:latin typeface="华光粗黑_CNKI" panose="02000500000000000000" pitchFamily="2" charset="-122"/>
                <a:ea typeface="华光粗黑_CNKI" panose="02000500000000000000" pitchFamily="2" charset="-122"/>
                <a:cs typeface="仿宋_GB2312"/>
              </a:rPr>
              <a:t>实战</a:t>
            </a:r>
            <a:endParaRPr lang="en-US" altLang="zh-CN" sz="2400" b="1" kern="100" dirty="0">
              <a:effectLst/>
              <a:latin typeface="华光粗黑_CNKI" panose="02000500000000000000" pitchFamily="2" charset="-122"/>
              <a:ea typeface="华光粗黑_CNKI" panose="02000500000000000000" pitchFamily="2" charset="-122"/>
              <a:cs typeface="仿宋_GB2312"/>
            </a:endParaRPr>
          </a:p>
          <a:p>
            <a:pPr marL="0" indent="0" algn="just">
              <a:lnSpc>
                <a:spcPct val="120000"/>
              </a:lnSpc>
              <a:spcBef>
                <a:spcPts val="0"/>
              </a:spcBef>
              <a:buNone/>
            </a:pPr>
            <a:endParaRPr lang="zh-CN" altLang="zh-CN" sz="2400" kern="100" dirty="0">
              <a:effectLst/>
              <a:latin typeface="华光粗黑_CNKI" panose="02000500000000000000" pitchFamily="2" charset="-122"/>
              <a:ea typeface="华光粗黑_CNKI" panose="02000500000000000000" pitchFamily="2" charset="-122"/>
              <a:cs typeface="Times New Roman" panose="02020603050405020304" pitchFamily="18" charset="0"/>
            </a:endParaRPr>
          </a:p>
          <a:p>
            <a:pPr marL="0" indent="0" algn="just">
              <a:lnSpc>
                <a:spcPct val="120000"/>
              </a:lnSpc>
              <a:spcBef>
                <a:spcPts val="0"/>
              </a:spcBef>
              <a:buNone/>
            </a:pPr>
            <a:endParaRPr lang="en-US" altLang="zh-CN" sz="2400" b="1" kern="100" dirty="0">
              <a:effectLst/>
              <a:latin typeface="华光粗黑_CNKI" panose="02000500000000000000" pitchFamily="2" charset="-122"/>
              <a:ea typeface="华光粗黑_CNKI" panose="02000500000000000000" pitchFamily="2" charset="-122"/>
              <a:cs typeface="仿宋_GB2312"/>
            </a:endParaRPr>
          </a:p>
          <a:p>
            <a:pPr marL="0" indent="0" algn="just">
              <a:lnSpc>
                <a:spcPct val="120000"/>
              </a:lnSpc>
              <a:spcBef>
                <a:spcPts val="0"/>
              </a:spcBef>
              <a:buNone/>
            </a:pPr>
            <a:r>
              <a:rPr lang="en-US" altLang="zh-CN" sz="2400" b="1" kern="100" dirty="0">
                <a:effectLst/>
                <a:latin typeface="华光粗黑_CNKI" panose="02000500000000000000" pitchFamily="2" charset="-122"/>
                <a:ea typeface="华光粗黑_CNKI" panose="02000500000000000000" pitchFamily="2" charset="-122"/>
                <a:cs typeface="仿宋_GB2312"/>
              </a:rPr>
              <a:t>3.</a:t>
            </a:r>
            <a:r>
              <a:rPr lang="zh-CN" altLang="zh-CN" sz="2400" b="1" kern="100" dirty="0">
                <a:effectLst/>
                <a:latin typeface="华光粗黑_CNKI" panose="02000500000000000000" pitchFamily="2" charset="-122"/>
                <a:ea typeface="华光粗黑_CNKI" panose="02000500000000000000" pitchFamily="2" charset="-122"/>
                <a:cs typeface="仿宋_GB2312"/>
              </a:rPr>
              <a:t>跨境电商直播实战赛</a:t>
            </a:r>
            <a:r>
              <a:rPr lang="en-US" altLang="zh-CN" sz="2400" b="1" kern="100" dirty="0">
                <a:effectLst/>
                <a:latin typeface="华光粗黑_CNKI" panose="02000500000000000000" pitchFamily="2" charset="-122"/>
                <a:ea typeface="华光粗黑_CNKI" panose="02000500000000000000" pitchFamily="2" charset="-122"/>
                <a:cs typeface="仿宋_GB2312"/>
              </a:rPr>
              <a:t>—</a:t>
            </a:r>
            <a:r>
              <a:rPr lang="zh-CN" altLang="en-US" sz="2400" b="1" kern="100" dirty="0">
                <a:effectLst/>
                <a:latin typeface="华光粗黑_CNKI" panose="02000500000000000000" pitchFamily="2" charset="-122"/>
                <a:ea typeface="华光粗黑_CNKI" panose="02000500000000000000" pitchFamily="2" charset="-122"/>
                <a:cs typeface="仿宋_GB2312"/>
              </a:rPr>
              <a:t>速卖通</a:t>
            </a:r>
            <a:r>
              <a:rPr lang="en-US" altLang="zh-CN" sz="2400" b="1" kern="100" dirty="0">
                <a:effectLst/>
                <a:latin typeface="华光粗黑_CNKI" panose="02000500000000000000" pitchFamily="2" charset="-122"/>
                <a:ea typeface="华光粗黑_CNKI" panose="02000500000000000000" pitchFamily="2" charset="-122"/>
                <a:cs typeface="仿宋_GB2312"/>
              </a:rPr>
              <a:t>+</a:t>
            </a:r>
            <a:r>
              <a:rPr lang="zh-CN" altLang="en-US" sz="2400" b="1" kern="100" dirty="0">
                <a:latin typeface="华光粗黑_CNKI" panose="02000500000000000000" pitchFamily="2" charset="-122"/>
                <a:ea typeface="华光粗黑_CNKI" panose="02000500000000000000" pitchFamily="2" charset="-122"/>
                <a:cs typeface="仿宋_GB2312"/>
              </a:rPr>
              <a:t>国际站的跨境直播（弧米科技）</a:t>
            </a:r>
            <a:r>
              <a:rPr lang="en-US" altLang="zh-CN" sz="2400" b="1" kern="100" dirty="0">
                <a:latin typeface="华光粗黑_CNKI" panose="02000500000000000000" pitchFamily="2" charset="-122"/>
                <a:ea typeface="华光粗黑_CNKI" panose="02000500000000000000" pitchFamily="2" charset="-122"/>
                <a:cs typeface="仿宋_GB2312"/>
              </a:rPr>
              <a:t>--</a:t>
            </a:r>
            <a:r>
              <a:rPr lang="zh-CN" altLang="en-US" sz="2400" b="1" kern="100" dirty="0">
                <a:solidFill>
                  <a:srgbClr val="C00000"/>
                </a:solidFill>
                <a:latin typeface="华光粗黑_CNKI" panose="02000500000000000000" pitchFamily="2" charset="-122"/>
                <a:ea typeface="华光粗黑_CNKI" panose="02000500000000000000" pitchFamily="2" charset="-122"/>
                <a:cs typeface="仿宋_GB2312"/>
              </a:rPr>
              <a:t>直播</a:t>
            </a:r>
            <a:r>
              <a:rPr lang="zh-CN" altLang="en-US" sz="2400" b="1" kern="100" dirty="0">
                <a:latin typeface="华光粗黑_CNKI" panose="02000500000000000000" pitchFamily="2" charset="-122"/>
                <a:ea typeface="华光粗黑_CNKI" panose="02000500000000000000" pitchFamily="2" charset="-122"/>
                <a:cs typeface="仿宋_GB2312"/>
              </a:rPr>
              <a:t>实战</a:t>
            </a:r>
            <a:endParaRPr lang="zh-CN" altLang="zh-CN" sz="2400" kern="100" dirty="0">
              <a:effectLst/>
              <a:latin typeface="华光粗黑_CNKI" panose="02000500000000000000" pitchFamily="2" charset="-122"/>
              <a:ea typeface="华光粗黑_CNKI" panose="02000500000000000000" pitchFamily="2" charset="-122"/>
              <a:cs typeface="Times New Roman" panose="02020603050405020304" pitchFamily="18" charset="0"/>
            </a:endParaRPr>
          </a:p>
          <a:p>
            <a:pPr marL="0" indent="0" algn="just">
              <a:lnSpc>
                <a:spcPct val="120000"/>
              </a:lnSpc>
              <a:spcBef>
                <a:spcPts val="0"/>
              </a:spcBef>
              <a:buNone/>
            </a:pPr>
            <a:endParaRPr lang="en-US" altLang="zh-CN" sz="2400" b="1" kern="100" dirty="0">
              <a:effectLst/>
              <a:latin typeface="华光粗黑_CNKI" panose="02000500000000000000" pitchFamily="2" charset="-122"/>
              <a:ea typeface="华光粗黑_CNKI" panose="02000500000000000000" pitchFamily="2" charset="-122"/>
              <a:cs typeface="仿宋_GB2312"/>
            </a:endParaRPr>
          </a:p>
          <a:p>
            <a:pPr marL="0" indent="0" algn="just">
              <a:lnSpc>
                <a:spcPct val="120000"/>
              </a:lnSpc>
              <a:spcBef>
                <a:spcPts val="0"/>
              </a:spcBef>
              <a:buNone/>
            </a:pPr>
            <a:endParaRPr lang="en-US" altLang="zh-CN" sz="2400" b="1" kern="100" dirty="0">
              <a:latin typeface="华光粗黑_CNKI" panose="02000500000000000000" pitchFamily="2" charset="-122"/>
              <a:ea typeface="华光粗黑_CNKI" panose="02000500000000000000" pitchFamily="2" charset="-122"/>
              <a:cs typeface="仿宋_GB2312"/>
            </a:endParaRPr>
          </a:p>
          <a:p>
            <a:pPr marL="0" indent="0" algn="just">
              <a:lnSpc>
                <a:spcPct val="120000"/>
              </a:lnSpc>
              <a:spcBef>
                <a:spcPts val="0"/>
              </a:spcBef>
              <a:buNone/>
            </a:pPr>
            <a:r>
              <a:rPr lang="en-US" altLang="zh-CN" sz="2400" b="1" kern="100" dirty="0">
                <a:effectLst/>
                <a:latin typeface="华光粗黑_CNKI" panose="02000500000000000000" pitchFamily="2" charset="-122"/>
                <a:ea typeface="华光粗黑_CNKI" panose="02000500000000000000" pitchFamily="2" charset="-122"/>
                <a:cs typeface="仿宋_GB2312"/>
              </a:rPr>
              <a:t>4.</a:t>
            </a:r>
            <a:r>
              <a:rPr lang="zh-CN" altLang="zh-CN" sz="2400" b="1" kern="100" dirty="0">
                <a:effectLst/>
                <a:latin typeface="华光粗黑_CNKI" panose="02000500000000000000" pitchFamily="2" charset="-122"/>
                <a:ea typeface="华光粗黑_CNKI" panose="02000500000000000000" pitchFamily="2" charset="-122"/>
                <a:cs typeface="仿宋_GB2312"/>
              </a:rPr>
              <a:t>跨境电商独立站实战赛</a:t>
            </a:r>
            <a:r>
              <a:rPr lang="en-US" altLang="zh-CN" sz="2400" b="1" kern="100" dirty="0">
                <a:effectLst/>
                <a:latin typeface="华光粗黑_CNKI" panose="02000500000000000000" pitchFamily="2" charset="-122"/>
                <a:ea typeface="华光粗黑_CNKI" panose="02000500000000000000" pitchFamily="2" charset="-122"/>
                <a:cs typeface="仿宋_GB2312"/>
              </a:rPr>
              <a:t>—</a:t>
            </a:r>
            <a:r>
              <a:rPr lang="zh-CN" altLang="en-US" sz="2400" b="1" kern="100" dirty="0">
                <a:effectLst/>
                <a:latin typeface="华光粗黑_CNKI" panose="02000500000000000000" pitchFamily="2" charset="-122"/>
                <a:ea typeface="华光粗黑_CNKI" panose="02000500000000000000" pitchFamily="2" charset="-122"/>
                <a:cs typeface="仿宋_GB2312"/>
              </a:rPr>
              <a:t>店匠科技</a:t>
            </a:r>
            <a:r>
              <a:rPr lang="en-US" altLang="zh-CN" sz="2400" b="1" kern="100" dirty="0">
                <a:effectLst/>
                <a:latin typeface="华光粗黑_CNKI" panose="02000500000000000000" pitchFamily="2" charset="-122"/>
                <a:ea typeface="华光粗黑_CNKI" panose="02000500000000000000" pitchFamily="2" charset="-122"/>
                <a:cs typeface="仿宋_GB2312"/>
              </a:rPr>
              <a:t>—</a:t>
            </a:r>
            <a:r>
              <a:rPr lang="zh-CN" altLang="en-US" sz="2400" b="1" kern="100" dirty="0">
                <a:solidFill>
                  <a:srgbClr val="C00000"/>
                </a:solidFill>
                <a:effectLst/>
                <a:latin typeface="华光粗黑_CNKI" panose="02000500000000000000" pitchFamily="2" charset="-122"/>
                <a:ea typeface="华光粗黑_CNKI" panose="02000500000000000000" pitchFamily="2" charset="-122"/>
                <a:cs typeface="仿宋_GB2312"/>
              </a:rPr>
              <a:t>独立站</a:t>
            </a:r>
            <a:r>
              <a:rPr lang="zh-CN" altLang="en-US" sz="2400" b="1" kern="100" dirty="0">
                <a:effectLst/>
                <a:latin typeface="华光粗黑_CNKI" panose="02000500000000000000" pitchFamily="2" charset="-122"/>
                <a:ea typeface="华光粗黑_CNKI" panose="02000500000000000000" pitchFamily="2" charset="-122"/>
                <a:cs typeface="仿宋_GB2312"/>
              </a:rPr>
              <a:t>实战</a:t>
            </a:r>
            <a:endParaRPr lang="zh-CN" altLang="en-US" sz="2400" dirty="0">
              <a:latin typeface="华光粗黑_CNKI" panose="02000500000000000000" pitchFamily="2" charset="-122"/>
              <a:ea typeface="华光粗黑_CNKI" panose="02000500000000000000" pitchFamily="2" charset="-122"/>
            </a:endParaRPr>
          </a:p>
        </p:txBody>
      </p:sp>
      <p:pic>
        <p:nvPicPr>
          <p:cNvPr id="4" name="图片 3">
            <a:extLst>
              <a:ext uri="{FF2B5EF4-FFF2-40B4-BE49-F238E27FC236}">
                <a16:creationId xmlns:a16="http://schemas.microsoft.com/office/drawing/2014/main" xmlns="" id="{9C02B41B-2085-4613-8B8A-0D02A8EC9CD9}"/>
              </a:ext>
            </a:extLst>
          </p:cNvPr>
          <p:cNvPicPr>
            <a:picLocks noChangeAspect="1"/>
          </p:cNvPicPr>
          <p:nvPr/>
        </p:nvPicPr>
        <p:blipFill>
          <a:blip r:embed="rId2"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1C42D755-781A-451F-AC4C-3227F85D701E}"/>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竞赛内容</a:t>
            </a:r>
          </a:p>
        </p:txBody>
      </p:sp>
    </p:spTree>
    <p:extLst>
      <p:ext uri="{BB962C8B-B14F-4D97-AF65-F5344CB8AC3E}">
        <p14:creationId xmlns:p14="http://schemas.microsoft.com/office/powerpoint/2010/main" xmlns="" val="3347831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xmlns="" id="{973FF68A-EF5D-4D35-B4BA-CFBFD0BB71BF}"/>
              </a:ext>
            </a:extLst>
          </p:cNvPr>
          <p:cNvSpPr>
            <a:spLocks noGrp="1"/>
          </p:cNvSpPr>
          <p:nvPr>
            <p:ph idx="1"/>
          </p:nvPr>
        </p:nvSpPr>
        <p:spPr>
          <a:xfrm>
            <a:off x="623454" y="1357240"/>
            <a:ext cx="11139055" cy="4351338"/>
          </a:xfrm>
        </p:spPr>
        <p:txBody>
          <a:bodyPr/>
          <a:lstStyle/>
          <a:p>
            <a:pPr indent="406400" algn="just">
              <a:lnSpc>
                <a:spcPts val="2800"/>
              </a:lnSpc>
            </a:pPr>
            <a:r>
              <a:rPr lang="zh-CN" altLang="zh-CN" sz="1800" kern="100" dirty="0">
                <a:effectLst/>
                <a:latin typeface="等线" panose="02010600030101010101" pitchFamily="2" charset="-122"/>
                <a:ea typeface="仿宋_GB2312"/>
                <a:cs typeface="仿宋_GB2312"/>
              </a:rPr>
              <a:t>凡是经国家教育部批准的普通高等学校的在校大学生（包含中国大学生与留学生，鼓励中外学生联合组队），每位选手经本校教务处等机构证明都有资格参赛，一个团队</a:t>
            </a:r>
            <a:r>
              <a:rPr lang="en-US" altLang="zh-CN" sz="1800" kern="100" dirty="0">
                <a:effectLst/>
                <a:latin typeface="等线" panose="02010600030101010101" pitchFamily="2" charset="-122"/>
                <a:ea typeface="仿宋_GB2312"/>
                <a:cs typeface="仿宋_GB2312"/>
              </a:rPr>
              <a:t>3-5</a:t>
            </a:r>
            <a:r>
              <a:rPr lang="zh-CN" altLang="zh-CN" sz="1800" kern="100" dirty="0">
                <a:effectLst/>
                <a:latin typeface="等线" panose="02010600030101010101" pitchFamily="2" charset="-122"/>
                <a:ea typeface="仿宋_GB2312"/>
                <a:cs typeface="仿宋_GB2312"/>
              </a:rPr>
              <a:t>人；</a:t>
            </a:r>
            <a:endParaRPr lang="en-US" altLang="zh-CN" sz="1800" kern="100" dirty="0">
              <a:effectLst/>
              <a:latin typeface="等线" panose="02010600030101010101" pitchFamily="2" charset="-122"/>
              <a:ea typeface="仿宋_GB2312"/>
              <a:cs typeface="仿宋_GB2312"/>
            </a:endParaRPr>
          </a:p>
          <a:p>
            <a:pPr indent="406400" algn="just">
              <a:lnSpc>
                <a:spcPts val="2800"/>
              </a:lnSpc>
            </a:pP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pPr indent="406400" algn="just">
              <a:lnSpc>
                <a:spcPts val="2800"/>
              </a:lnSpc>
            </a:pPr>
            <a:r>
              <a:rPr lang="zh-CN" altLang="zh-CN" sz="1800" kern="100" dirty="0">
                <a:effectLst/>
                <a:latin typeface="等线" panose="02010600030101010101" pitchFamily="2" charset="-122"/>
                <a:ea typeface="仿宋_GB2312"/>
                <a:cs typeface="仿宋_GB2312"/>
              </a:rPr>
              <a:t>国内高校教师既可以作为学生队的指导老师，也可以作为混合队的队长或队员，组成师生混合队（教师人数不得超过学生人数）参赛。一个团队可以有</a:t>
            </a:r>
            <a:r>
              <a:rPr lang="en-US" altLang="zh-CN" sz="1800" kern="100" dirty="0">
                <a:effectLst/>
                <a:latin typeface="等线" panose="02010600030101010101" pitchFamily="2" charset="-122"/>
                <a:ea typeface="仿宋_GB2312"/>
                <a:cs typeface="仿宋_GB2312"/>
              </a:rPr>
              <a:t>0-2</a:t>
            </a:r>
            <a:r>
              <a:rPr lang="zh-CN" altLang="zh-CN" sz="1800" kern="100" dirty="0">
                <a:effectLst/>
                <a:latin typeface="等线" panose="02010600030101010101" pitchFamily="2" charset="-122"/>
                <a:ea typeface="仿宋_GB2312"/>
                <a:cs typeface="仿宋_GB2312"/>
              </a:rPr>
              <a:t>名高校指导老师、</a:t>
            </a:r>
            <a:r>
              <a:rPr lang="en-US" altLang="zh-CN" sz="1800" kern="100" dirty="0">
                <a:effectLst/>
                <a:latin typeface="等线" panose="02010600030101010101" pitchFamily="2" charset="-122"/>
                <a:ea typeface="仿宋_GB2312"/>
                <a:cs typeface="仿宋_GB2312"/>
              </a:rPr>
              <a:t>0-2</a:t>
            </a:r>
            <a:r>
              <a:rPr lang="zh-CN" altLang="zh-CN" sz="1800" kern="100" dirty="0">
                <a:effectLst/>
                <a:latin typeface="等线" panose="02010600030101010101" pitchFamily="2" charset="-122"/>
                <a:ea typeface="仿宋_GB2312"/>
                <a:cs typeface="仿宋_GB2312"/>
              </a:rPr>
              <a:t>名企业指导老师；</a:t>
            </a:r>
            <a:endParaRPr lang="en-US" altLang="zh-CN" sz="1800" kern="100" dirty="0">
              <a:effectLst/>
              <a:latin typeface="等线" panose="02010600030101010101" pitchFamily="2" charset="-122"/>
              <a:ea typeface="仿宋_GB2312"/>
              <a:cs typeface="仿宋_GB2312"/>
            </a:endParaRPr>
          </a:p>
          <a:p>
            <a:pPr indent="406400" algn="just">
              <a:lnSpc>
                <a:spcPts val="2800"/>
              </a:lnSpc>
            </a:pPr>
            <a:endParaRPr lang="en-US" altLang="zh-CN" sz="1800" kern="100" dirty="0">
              <a:effectLst/>
              <a:latin typeface="等线" panose="02010600030101010101" pitchFamily="2" charset="-122"/>
              <a:ea typeface="仿宋_GB2312"/>
              <a:cs typeface="仿宋_GB2312"/>
            </a:endParaRPr>
          </a:p>
          <a:p>
            <a:pPr indent="406400" algn="just">
              <a:lnSpc>
                <a:spcPts val="2800"/>
              </a:lnSpc>
            </a:pPr>
            <a:r>
              <a:rPr lang="zh-CN" altLang="zh-CN" sz="1800" kern="100" dirty="0">
                <a:effectLst/>
                <a:latin typeface="Calibri" panose="020F0502020204030204" pitchFamily="34" charset="0"/>
                <a:ea typeface="仿宋_GB2312"/>
                <a:cs typeface="仿宋_GB2312"/>
              </a:rPr>
              <a:t>所有直播均为</a:t>
            </a:r>
            <a:r>
              <a:rPr lang="zh-CN" altLang="zh-CN" sz="1800" kern="100" dirty="0">
                <a:solidFill>
                  <a:srgbClr val="C00000"/>
                </a:solidFill>
                <a:effectLst/>
                <a:latin typeface="Calibri" panose="020F0502020204030204" pitchFamily="34" charset="0"/>
                <a:ea typeface="仿宋_GB2312"/>
                <a:cs typeface="仿宋_GB2312"/>
              </a:rPr>
              <a:t>外语直播</a:t>
            </a:r>
            <a:endParaRPr lang="zh-CN" altLang="en-US" dirty="0"/>
          </a:p>
        </p:txBody>
      </p:sp>
      <p:pic>
        <p:nvPicPr>
          <p:cNvPr id="4" name="图片 3">
            <a:extLst>
              <a:ext uri="{FF2B5EF4-FFF2-40B4-BE49-F238E27FC236}">
                <a16:creationId xmlns:a16="http://schemas.microsoft.com/office/drawing/2014/main" xmlns="" id="{F9E7C9DD-4601-45EA-9EB4-458A02FB1E44}"/>
              </a:ext>
            </a:extLst>
          </p:cNvPr>
          <p:cNvPicPr>
            <a:picLocks noChangeAspect="1"/>
          </p:cNvPicPr>
          <p:nvPr/>
        </p:nvPicPr>
        <p:blipFill>
          <a:blip r:embed="rId2"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F6E59D58-EDF3-4BC6-B51F-7D015562D4B3}"/>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参赛对象</a:t>
            </a:r>
          </a:p>
        </p:txBody>
      </p:sp>
    </p:spTree>
    <p:extLst>
      <p:ext uri="{BB962C8B-B14F-4D97-AF65-F5344CB8AC3E}">
        <p14:creationId xmlns:p14="http://schemas.microsoft.com/office/powerpoint/2010/main" xmlns="" val="1891528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xmlns="" id="{9329AD1D-F535-42C0-A270-8992C20AD87E}"/>
              </a:ext>
            </a:extLst>
          </p:cNvPr>
          <p:cNvPicPr>
            <a:picLocks noChangeAspect="1"/>
          </p:cNvPicPr>
          <p:nvPr/>
        </p:nvPicPr>
        <p:blipFill>
          <a:blip r:embed="rId3" cstate="print"/>
          <a:stretch>
            <a:fillRect/>
          </a:stretch>
        </p:blipFill>
        <p:spPr>
          <a:xfrm>
            <a:off x="0" y="0"/>
            <a:ext cx="12192000" cy="729409"/>
          </a:xfrm>
          <a:prstGeom prst="rect">
            <a:avLst/>
          </a:prstGeom>
        </p:spPr>
      </p:pic>
      <p:sp>
        <p:nvSpPr>
          <p:cNvPr id="5" name="文本框 4">
            <a:extLst>
              <a:ext uri="{FF2B5EF4-FFF2-40B4-BE49-F238E27FC236}">
                <a16:creationId xmlns:a16="http://schemas.microsoft.com/office/drawing/2014/main" xmlns="" id="{F621F88E-6E9F-4BF1-8C6A-862BA578F87F}"/>
              </a:ext>
            </a:extLst>
          </p:cNvPr>
          <p:cNvSpPr txBox="1"/>
          <p:nvPr/>
        </p:nvSpPr>
        <p:spPr>
          <a:xfrm>
            <a:off x="1129145" y="13855"/>
            <a:ext cx="9656619" cy="646331"/>
          </a:xfrm>
          <a:prstGeom prst="rect">
            <a:avLst/>
          </a:prstGeom>
          <a:noFill/>
        </p:spPr>
        <p:txBody>
          <a:bodyPr wrap="square" rtlCol="0">
            <a:spAutoFit/>
          </a:bodyPr>
          <a:lstStyle/>
          <a:p>
            <a:pPr algn="ctr"/>
            <a:r>
              <a:rPr lang="zh-CN" altLang="en-US" sz="3600" b="1" dirty="0">
                <a:solidFill>
                  <a:schemeClr val="bg1"/>
                </a:solidFill>
                <a:effectLst>
                  <a:outerShdw blurRad="38100" dist="38100" dir="2700000" algn="tl">
                    <a:srgbClr val="000000">
                      <a:alpha val="43137"/>
                    </a:srgbClr>
                  </a:outerShdw>
                </a:effectLst>
                <a:latin typeface="华文楷体" panose="02010600040101010101" charset="-122"/>
                <a:ea typeface="华文楷体" panose="02010600040101010101" charset="-122"/>
                <a:cs typeface="Times New Roman" panose="02020603050405020304" pitchFamily="18" charset="0"/>
              </a:rPr>
              <a:t>竞赛流程</a:t>
            </a:r>
          </a:p>
        </p:txBody>
      </p:sp>
      <p:graphicFrame>
        <p:nvGraphicFramePr>
          <p:cNvPr id="8" name="图示 7">
            <a:extLst>
              <a:ext uri="{FF2B5EF4-FFF2-40B4-BE49-F238E27FC236}">
                <a16:creationId xmlns:a16="http://schemas.microsoft.com/office/drawing/2014/main" xmlns="" id="{7D6CF126-CF79-4E12-A6E5-554F63647D71}"/>
              </a:ext>
            </a:extLst>
          </p:cNvPr>
          <p:cNvGraphicFramePr/>
          <p:nvPr>
            <p:extLst>
              <p:ext uri="{D42A27DB-BD31-4B8C-83A1-F6EECF244321}">
                <p14:modId xmlns:p14="http://schemas.microsoft.com/office/powerpoint/2010/main" xmlns="" val="797834640"/>
              </p:ext>
            </p:extLst>
          </p:nvPr>
        </p:nvGraphicFramePr>
        <p:xfrm>
          <a:off x="2641594" y="7196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9" name="图示 8">
            <a:extLst>
              <a:ext uri="{FF2B5EF4-FFF2-40B4-BE49-F238E27FC236}">
                <a16:creationId xmlns:a16="http://schemas.microsoft.com/office/drawing/2014/main" xmlns="" id="{A2E33F31-9470-4C0C-829B-D848B9605A53}"/>
              </a:ext>
            </a:extLst>
          </p:cNvPr>
          <p:cNvGraphicFramePr/>
          <p:nvPr>
            <p:extLst>
              <p:ext uri="{D42A27DB-BD31-4B8C-83A1-F6EECF244321}">
                <p14:modId xmlns:p14="http://schemas.microsoft.com/office/powerpoint/2010/main" xmlns="" val="574677597"/>
              </p:ext>
            </p:extLst>
          </p:nvPr>
        </p:nvGraphicFramePr>
        <p:xfrm>
          <a:off x="697339" y="1287702"/>
          <a:ext cx="2082800" cy="541866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xmlns="" val="428646782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TotalTime>
  <Words>1739</Words>
  <Application>Microsoft Office PowerPoint</Application>
  <PresentationFormat>自定义</PresentationFormat>
  <Paragraphs>182</Paragraphs>
  <Slides>18</Slides>
  <Notes>2</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sha ron yang</dc:creator>
  <cp:lastModifiedBy>Microsoft</cp:lastModifiedBy>
  <cp:revision>19</cp:revision>
  <dcterms:created xsi:type="dcterms:W3CDTF">2021-12-14T14:22:34Z</dcterms:created>
  <dcterms:modified xsi:type="dcterms:W3CDTF">2021-12-20T05:35:55Z</dcterms:modified>
</cp:coreProperties>
</file>